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0:20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121 141 24575,'886'0'0,"-909"0"0,-421 19 0,134 10 0,310-29 0,0-1 0,0 1 0,0 0 0,0 0 0,0 0 0,0 0 0,0 0 0,0 0 0,0 0 0,0 0 0,0 0 0,0-1 0,0 1 0,0 0 0,0 0 0,0 0 0,0 0 0,0 0 0,0 0 0,0 0 0,-1 0 0,1 0 0,22-6 0,31-5 0,64-11 0,-58 10 0,0 3 0,64-2 0,-81 4 0,-36 5 0,0 0 0,0 1 0,0 0 0,0 1 0,0-1 0,0 1 0,10 1 0,-54 7 0,-462 0 0,298-10 0,180 2 0,32 0 0,38 0 0,845 0 0,-1565 0 0,662 0 0,6 1 0,-1-1 0,0 0 0,0-1 0,1 1 0,-1-1 0,0 0 0,-6-2 0,10 3 0,1 0 0,0 0 0,0 0 0,-1 0 0,1 0 0,0-1 0,0 1 0,-1 0 0,1 0 0,0 0 0,0-1 0,-1 1 0,1 0 0,0 0 0,0 0 0,0-1 0,-1 1 0,1 0 0,0-1 0,0 1 0,0 0 0,0 0 0,0-1 0,0 1 0,0 0 0,0-1 0,0 1 0,0 0 0,0 0 0,0-1 0,0 1 0,0 0 0,0-1 0,0 1 0,0 0 0,0-1 0,0 1 0,0 0 0,0 0 0,0-1 0,0 1 0,1 0 0,-1-1 0,0 1 0,0 0 0,13-12 0,1 4 0,1 1 0,-1 0 0,1 1 0,0 0 0,28-6 0,84-10 0,-109 19 0,-3 1-86,21-5-170,0 3 1,0 1-1,0 1 0,38 4 0,-45 3-6570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15 24575,'0'-4'0,"-4"-1"0,-6 0 0,-4 4 0,-1 8 0,-5 10 0,-7 5 0,-3 4 0,-4 5 0,-5-3 0,5-1 0,4-3 0,3-4 0,2-3 0,6-3-8191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24575,'0'-4'0,"4"-1"0,9 0 0,15 1 0,5 1 0,7 1 0,7 1 0,8 1 0,10 0 0,11 0 0,3 0 0,-11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7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24575,'0'12'0,"0"16"0,0 23 0,4 26 0,1 12 0,0 11 0,-1 12 0,-1 11 0,-1 12 0,-1 11 0,-1 1 0,0-6 0,0-18 0,0-26 0,0-30-8191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0 24575,'-8'8'0,"-6"3"0,-10 7 0,1 5 0,-1-2 0,0-1 0,0 1 0,1 1 0,-1 0 0,5 0 0,1-3 0,0-1 0,-2 1 0,0-4 0,-2 0 0,4 2 0,1 1 0,2-2-8191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24575,'0'8'0,"1"-1"0,0 1 0,1-1 0,0 1 0,0-1 0,1 0 0,-1 0 0,2 0 0,-1 0 0,1 0 0,0-1 0,0 0 0,1 0 0,-1 0 0,2 0 0,-1-1 0,11 10 0,10 5 0,0-2 0,53 30 0,-58-37 0,-16-8 0,214 109 0,-199-103-1365,-4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2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24575,'1'1'0,"0"-1"0,-1 0 0,1 1 0,0-1 0,-1 1 0,1-1 0,-1 1 0,1-1 0,0 1 0,-1-1 0,1 1 0,-1 0 0,0-1 0,1 1 0,-1 0 0,1-1 0,-1 1 0,0 0 0,0 0 0,1-1 0,-1 1 0,0 0 0,0 0 0,0 0 0,0-1 0,0 1 0,0 0 0,0 0 0,0 0 0,0-1 0,-1 2 0,-1 27 0,-2-19 0,0 0 0,0 0 0,-1 0 0,-1 0 0,1-1 0,-14 16 0,-5 11 0,16-23 0,0 0 0,1 1 0,0 0 0,2 0 0,-1 1 0,2-1 0,0 1 0,0 0 0,2 1 0,0-1 0,1 0 0,0 1 0,1-1 0,1 1 0,2 15 0,-1-25 0,0-1 0,0 1 0,0-1 0,0 1 0,1-1 0,0 0 0,0 0 0,0 0 0,1 0 0,0-1 0,0 1 0,0-1 0,0 0 0,1 0 0,-1-1 0,1 1 0,0-1 0,0 0 0,0 0 0,1-1 0,9 4 0,1-1 0,-1 0 0,1-2 0,0 0 0,0 0 0,0-2 0,28 0 0,-29-1 0,-1-1 0,1 0 0,-1-1 0,16-5 0,-25 6 0,0-1 0,0 0 0,-1 0 0,1 0 0,-1 0 0,1-1 0,-1 0 0,0 0 0,0 0 0,0 0 0,-1-1 0,1 1 0,-1-1 0,0 0 0,4-6 0,4-5 0,0 0 0,21-21 0,-21 24 0,0 0 0,0-1 0,-2 0 0,9-15 0,-15 24 0,-1 0 0,0-1 0,-1 0 0,1 1 0,-1-1 0,0 0 0,0 0 0,0 0 0,-1 0 0,1 0 0,-1 0 0,-1 0 0,1 0 0,-1 0 0,1 0 0,-1 1 0,-3-9 0,-1-1 11,-1 0 0,0 1 0,-1-1 0,-1 1 0,0 0 0,0 1-1,-1 0 1,-1 1 0,0-1 0,-13-10 0,16 17-85,1 0-1,-1 0 1,0 0 0,0 1 0,-1 0-1,1 0 1,-1 1 0,0 0 0,0 0-1,0 1 1,0 0 0,0 0 0,0 1-1,-1 0 1,1 1 0,-1 0 0,1 0-1,0 1 1,-12 1 0,-4 5-6752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2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144 167 24575,'1'-1'-35,"0"0"-80,1 0 1,-1 0-1,0 0 1,1 0-1,-1 0 1,0 1-1,1-1 1,-1 0-1,1 1 1,-1-1-1,1 1 1,0 0-1,2-1 1,175-40-5261,4 6 3356,79-2 3143,358-4 0,782 39-1488,-682 7 230,1250-6 7416,-1498 18-7282,-313-9 0,492 52 0,-595-54 0,69-2 0,-73-3 0,85 10 0,-42 10 0,-1 3 0,161 65 0,-220-77 0,0-2 0,1-1 0,42 4 0,-60-10 0,-9-2 0,1 1 0,0 0 0,-1 1 0,1 0 0,-1 0 0,0 1 0,0 0 0,0 1 0,-1 0 0,0 1 0,14 10 0,-17-11 0,0 1 0,0 0 0,0 1 0,-1-1 0,0 1 0,0-1 0,0 1 0,-1 0 0,0 1 0,-1-1 0,1 0 0,-2 1 0,1 0 0,-1-1 0,1 12 0,-1-2 0,27 250 0,20 308 0,-38-373 0,18 1330-8271,-28-1270 8973,-1 498-1591,0-217 2285,1-178 5590,0-363-6984,1 1 0,-1-1 0,0 1 0,0 0 0,0-1 0,0 1 0,-1-1 0,1 1 0,-1 0 0,0-1 0,0 1 0,1-1-1,-1 1 1,-1-1 0,1 0 0,0 0 0,-1 1 0,1-1 0,-1 0 0,0 0 0,1 0 0,-1 0 0,0-1 0,0 1 0,0 0 0,0-1 0,-1 0 0,1 1 0,0-1 0,-1 0 0,1 0 0,-1 0 0,1 0-1,-1-1 1,1 1 0,-1-1 0,0 1 0,-3-1 0,-38 4-2,-1-2 0,-67-5 0,61 0 0,-83 7 0,-440 39 0,-901-42 0,711-3 0,-1689 2 0,2192-9 0,-415-68 0,395 38-1372,-17-3-4049,99 5 5430,101 10-700,68 15 1721,0-1-1,1-1 0,1-1 1,0-1-1,1-2 1,-36-31-1,38 27-894,-33-39-1,41 41-134,0-1 0,1-1 0,2-1 0,0 0 0,-16-38 0,-11-27 0,-12-28 0,43 87 0,2-1 0,0 0 0,2 0 0,-3-46 0,6 18 0,6-84 0,-1 128-170,1-1-1,1 1 0,0-1 1,1 2-1,1-1 0,0 0 1,12-19-1,-9 20-6655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2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24575,'0'-8'0,"0"-2"-8191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4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4 101 24575,'-2'47'0,"1"-28"0,1 0 0,0 0 0,1 1 0,6 26 0,-6-42 0,0-1 0,0 0 0,1 0 0,0 0 0,0 0 0,0 0 0,0 0 0,0 0 0,0-1 0,1 1 0,-1-1 0,1 1 0,0-1 0,-1 0 0,1 0 0,0 0 0,1-1 0,-1 1 0,0-1 0,0 1 0,1-1 0,-1 0 0,5 0 0,9 3 0,1-1 0,1-1 0,22-1 0,-27 0 0,-5-1 0,79 4 0,152-14 0,-235 9 0,1 0 0,-1 1 0,0-2 0,0 1 0,0 0 0,0-1 0,0 0 0,-1 0 0,8-5 0,-10 5 0,0 1 0,-1-1 0,1 0 0,0 0 0,-1 0 0,1-1 0,-1 1 0,0 0 0,1-1 0,-1 1 0,0 0 0,-1-1 0,1 1 0,0-1 0,-1 0 0,1 1 0,-1-1 0,0 1 0,0-1 0,0-3 0,-10-162 0,10 164 0,-1 0 0,1-1 0,-1 1 0,1 0 0,-2 0 0,1 0 0,0 0 0,-1 0 0,1 1 0,-1-1 0,0 0 0,0 1 0,-1-1 0,1 1 0,-1 0 0,0 0 0,0 0 0,-3-3 0,1 3 0,0 0 0,0 1 0,0 0 0,0 0 0,0 0 0,-1 1 0,1 0 0,-1 0 0,1 0 0,-1 0 0,1 1 0,-1 0 0,-5 1 0,-132 5-1365,123-6-5461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38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24575,'107'-9'0,"-7"0"0,750 1-386,-532 9-602,102 0 250,3472-1-6000,-1289 0 11211,-1958 0-1461,-611 0-9838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39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24575,'3'2'0,"0"0"0,0 0 0,0 1 0,0-1 0,-1 0 0,1 1 0,-1 0 0,0-1 0,0 1 0,0 0 0,0 0 0,0 0 0,-1 0 0,1 1 0,-1-1 0,2 7 0,-1-4 0,-1 1 0,0-1 0,0 1 0,0 0 0,-1 0 0,0-1 0,-1 13 0,-5-5 0,2-27 0,1-27 0,4 31 0,-1 7 0,1 0 0,-1 0 0,0 0 0,0 0 0,0 0 0,0 0 0,0 1 0,-1-1 0,1 0 0,-1-3 0,0 4 0,0 1 0,0 0 0,0-1 0,1 1 0,-1 0 0,0 0 0,0 0 0,0 0 0,0 0 0,0 0 0,1 0 0,-1 0 0,0 0 0,0 0 0,0 1 0,1-1 0,-1 0 0,0 0 0,0 1 0,0-1 0,1 1 0,-1-1 0,0 1 0,1-1 0,-1 1 0,0-1 0,1 1 0,-1-1 0,0 2 0,-3 1-90,-2 1-52,0 0 1,-1-1-1,1 1 0,-1-1 1,1 0-1,-1-1 0,0 1 1,-9 1-1,0-4-6684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24575,'9'0'0,"0"1"0,0 0 0,0 1 0,-1-1 0,1 2 0,0-1 0,-1 1 0,0 1 0,0-1 0,0 1 0,0 1 0,0 0 0,7 6 0,151 110 0,-119-85 0,69 41 0,-54-38 0,-56-36 0,1 1 0,-1 0 0,-1 0 0,1 1 0,0-1 0,-1 1 0,0 1 0,0-1 0,-1 1 0,1-1 0,-1 1 0,5 9 0,-9-14-58,0 0 0,0-1 0,0 1-1,0-1 1,0 1 0,0-1 0,0 1 0,0-1-1,0 1 1,0 0 0,0-1 0,0 1-1,0-1 1,0 1 0,0-1 0,-1 1 0,1-1-1,0 1 1,0-1 0,-1 1 0,1-1-1,0 1 1,-1-1 0,1 1 0,-1-1 0,1 0-1,0 1 1,-1-1 0,1 0 0,-1 1-1,1-1 1,-1 0 0,1 1 0,-2-1 0,-23 6-2855,18-5 2210,-160 26-536,78-15 1275,0 5 0,-125 38 0,187-44 1782,-1 1-1,-32 21 1,14-6-1852,30-17-6792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4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24575,'0'4'0,"0"-3"0,4-1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4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24575,'0'4'0,"0"9"0,0 18 0,0 20 0,0 17 0,0 9 0,0-5 0,0-7 0,0-2 0,0 0 0,0-7 0,0-9 0,0-13-8191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4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24575,'5'0'0,"0"1"0,1 0 0,-1 0 0,0 0 0,0 1 0,0 0 0,0 0 0,0 0 0,0 0 0,-1 1 0,1 0 0,6 6 0,6 5 0,26 28 0,-30-29 0,64 70 0,-36-37 0,2-2 0,90 71 0,-95-85 0,-2 1 0,38 41 0,-40-36 0,74 57 0,193 115 0,-280-195 0,0 0 0,1-2 0,1 0 0,0-2 0,0 0 0,37 7 0,-21-8 0,1-3 0,-1-1 0,54-1 0,433-6 0,-489 1 0,1-1 0,63-15 0,22-3 0,-111 18 0,1 1 0,-1-2 0,1 0 0,-1-1 0,0 0 0,-1 0 0,20-13 0,22-10 0,155-83 0,-133 64-1940,64-34-2904,-95 59 5251,207-111 5970,-107 59-6377,-105 48 0,-2-2 0,-1-2 0,39-41 0,-2 2 0,-67 64-71,99-81-1223,-86 73-5532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5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96 24575,'167'-2'0,"226"4"0,-274 9 0,30 1 0,-116-9 31,1 0 0,55 15 0,-57-10-337,1-2 0,-1-1 0,41 1 1,42-7-5676,65 1 7201,15-1 4365,-74 1-5279,-212 2-306,41 0 0,-1-2 0,0-2 0,-91-15 0,109 7 0,-38-15 0,49 16 0,1 1 0,-1 1 0,0 0 0,0 2 0,-29-3 0,-301 6 0,170 5 0,-403-4 0,574 2 0,7-1 0,-1 1 0,1-1 0,0 0 0,-1-1 0,1 1 0,-1-1 0,1 1 0,0-1 0,0 0 0,-1-1 0,1 1 0,0-1 0,-7-4 0,11 6 0,0 0 0,-1 0 0,1-1 0,0 1 0,0 0 0,-1 0 0,1 0 0,0-1 0,0 1 0,0 0 0,-1 0 0,1-1 0,0 1 0,0 0 0,0-1 0,0 1 0,0 0 0,0 0 0,0-1 0,0 1 0,0 0 0,-1-1 0,1 1 0,0 0 0,1-1 0,-1 1 0,0 0 0,0-1 0,0 1 0,0 0 0,0 0 0,0-1 0,0 1 0,0 0 0,0-1 0,1 1 0,11-8 0,19 1 0,375-26-2395,2 33-1297,-205 2 2995,372-2 463,-515 0-939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0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24575,'1172'-38'0,"-574"28"0,-370 12 0,15-2 0,-373-2 0,-148 5 0,175 8 0,-49 1 0,-467-13 0,594 2 0,-49 10 0,-14 0 0,-263-11 0,331-3 0,0 0 0,0-1 0,-26-9 0,-20-5 0,-12 10 0,3 1 0,50 2-1365,4 1-5461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0:2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705 1448 24575,'-112'1'0,"-125"-3"0,223 1 0,1-1 0,0 0 0,0-1 0,0-1 0,0 0 0,0 0 0,1-2 0,0 1 0,0-1 0,0-1 0,1 0 0,0-1 0,0 0 0,-17-18 0,8 5 0,1-1 0,1-1 0,2 0 0,0-2 0,-23-47 0,34 60 0,0 1 0,1-1 0,1-1 0,0 1 0,1 0 0,-2-26 0,6-80 0,0 53 0,-1 25 0,1 0 0,2 1 0,2 0 0,1 0 0,2 0 0,2 1 0,1 1 0,2 0 0,33-63 0,-43 94 0,103-170 0,-88 150 0,0 1 0,1 0 0,2 2 0,35-31 0,-43 44 0,1 1 0,0 0 0,0 0 0,1 2 0,0 0 0,0 1 0,1 0 0,0 2 0,26-5 0,12 1 0,90 0 0,361 11 0,-348 8 0,165 34 0,-86-8 0,-221-34 0,1 1 0,31 12 0,19 5 0,-39-13 0,0 1 0,33 15 0,-32-12 0,52 15 0,-56-21 0,0 2 0,-1 0 0,0 2 0,32 17 0,11 10 0,-3 3 0,115 93 0,-171-125 0,-1-1 0,0 1 0,0 1 0,-1-1 0,0 1 0,0 0 0,-1 0 0,0 1 0,-1 0 0,0-1 0,-1 1 0,0 1 0,3 19 0,-1 7 0,-2 0 0,-4 62 0,0-42 0,0-47 0,0-1 0,-1 1 0,0-1 0,0 0 0,-1 1 0,-1-1 0,1 0 0,-1 0 0,-1-1 0,0 1 0,0-1 0,-9 10 0,-9 11 0,-49 46 0,72-75 0,-22 18 0,-1-2 0,0 0 0,-1-1 0,0-2 0,-1 0 0,-35 12 0,33-13 0,-82 33-5795,-1-7 3702,-3-10 3944,-6-12 4186,56-14-6037,35-2 0,0 2 0,0 0 0,0 2 0,-43 11 0,34-3 0,0-1 0,0-3 0,-1-1 0,-67 4 0,21-4 0,-112 22 0,48-5 0,-38 8 0,132-23 6,22-3-692,-36 1 1,39-6-6141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0:5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24575,'42'-1'0,"-20"0"0,0 1 0,0 0 0,0 2 0,0 0 0,0 2 0,31 8 0,-29-4 0,1-1 0,1-1 0,-1-2 0,44 3 0,106-7 0,-70-3 0,-67 5 0,0 2 0,61 14 0,-62-10 0,1-2 0,62 4 0,133-12 0,-223 3 0,1 1 0,-1-1 0,0 2 0,1-1 0,-1 1 0,16 8 0,-15-6 0,1-1 0,0 0 0,1-1 0,19 4 0,698 32 0,-506-30 0,265 9 0,-91 8-1130,91 11-3411,245 24 3194,-469-37 174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14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24575,'-1'89'0,"3"98"0,-2-180-59,1-1 0,0 1-1,1-1 1,-1 0-1,1 1 1,1-1 0,-1 0-1,1 0 1,0-1 0,0 1-1,1 0 1,-1-1 0,1 0-1,0 0 1,1 0-1,-1 0 1,1-1 0,0 0-1,0 0 1,1 0 0,-1-1-1,12 7 1,4-6-6767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24575,'12'0'0,"8"0"0,4 0 0,6 0 0,3 0 0,-2 0 0,-5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1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24575,'4'1'0,"0"-1"0,0 1 0,-1 0 0,1 0 0,-1 0 0,1 0 0,-1 1 0,1-1 0,-1 1 0,0 0 0,6 4 0,35 32 0,-18-14 0,-22-21 0,-1 0 0,1 1 0,0-1 0,-1 1 0,0 0 0,0 0 0,0 0 0,0 0 0,-1 1 0,1-1 0,2 8 0,-5-10 0,1 1 0,-1-1 0,1 1 0,-1 0 0,0-1 0,0 1 0,0-1 0,0 1 0,-1-1 0,1 1 0,-1-1 0,0 1 0,1-1 0,-1 1 0,0-1 0,0 1 0,-1-1 0,1 0 0,0 0 0,-1 0 0,1 0 0,-1 0 0,0 0 0,-3 3 0,-2 2 0,-1 1 0,0-1 0,-1-1 0,1 1 0,-1-2 0,-1 1 0,-18 8 0,10-6-455,0 1 0,-19 13 0,16-9-6371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24575,'0'0'0,"-1"0"0,1 1 0,0-1 0,0 0 0,0 0 0,0 0 0,0 0 0,0 0 0,0 0 0,-1 0 0,1 0 0,0 1 0,0-1 0,0 0 0,0 0 0,0 0 0,0 0 0,0 0 0,0 1 0,0-1 0,0 0 0,0 0 0,0 0 0,0 0 0,0 0 0,0 1 0,0-1 0,0 0 0,0 0 0,0 0 0,0 0 0,0 0 0,0 1 0,0-1 0,0 0 0,0 0 0,0 0 0,0 0 0,1 0 0,-1 0 0,0 0 0,0 1 0,0-1 0,0 0 0,0 0 0,0 0 0,0 0 0,1 0 0,-1 0 0,0 0 0,0 0 0,0 0 0,0 0 0,0 0 0,0 0 0,1 1 0,-1-1 0,11 11 0,-9-9 0,26 21 0,0-1 0,2-1 0,62 32 0,0 0 0,-72-40 0,45 31 0,-61-42 0,-1 1 0,1 0 0,-1 1 0,0-1 0,0 0 0,0 1 0,0-1 0,-1 1 0,0 0 0,1 0 0,-1 0 0,-1 0 0,3 8 0,-3-9 0,-1 0 0,0-1 0,0 1 0,-1 0 0,1 0 0,0 0 0,-1-1 0,0 1 0,0 0 0,0-1 0,0 1 0,0-1 0,0 1 0,0-1 0,-1 1 0,0-1 0,-2 4 0,-39 35 0,33-34 0,-232 170 0,207-154 0,1 2-1365,11-4-5461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3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24575,'2034'0'-1365,"-2019"0"-5461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69 24575,'28'3'0,"1"0"0,-1 1 0,47 14 0,0 0 0,-70-17 0,280 50 0,-204-40 0,125-1 0,639-12 0,-580 2 0,-1285 0 0,917-5 0,0-5 0,-160-37 0,-70-8 0,23 13 0,281 39 0,12 2 0,1-1 0,-26-6 0,32 3 0,16 2 0,20 0 0,405 1 0,11 38 0,80 0 0,-61-39 0,-446 5 0,0-1 0,1 2 0,-1 0 0,28 10 0,31 5 0,30-12 0,-73-5 0,47 5 0,-61 0 0,-29-1 0,-33 0 0,-544-1 0,319-6 0,-335 2 0,756-2 0,-16 0 0,235 24 0,-370-22 0,0 0 0,0 0 0,0 0 0,0 0 0,0 0 0,0 0 0,0 1 0,0-1 0,0 0 0,0 0 0,0 0 0,0 0 0,0 0 0,0 0 0,0 0 0,0 0 0,0 0 0,0 0 0,0 0 0,0 1 0,0-1 0,1 0 0,-1 0 0,0 0 0,0 0 0,0 0 0,0 0 0,0 0 0,-18 2 0,-29 0 0,-959-2 0,503-1 0,1719 1-1365,-1109 0-5461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3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0 24575,'96'0'0,"-264"16"0,151-14 0,17-2 0,-1 0 0,1 0 0,-1-1 0,1 1 0,-1 0 0,1 0 0,-1 0 0,0 0 0,1 0 0,-1 0 0,1 1 0,-1-1 0,1 0 0,-1 0 0,0 0 0,1 0 0,-1 1 0,1-1 0,-1 0 0,1 1 0,-1-1 0,1 0 0,0 1 0,-1-1 0,1 0 0,-1 1 0,1-1 0,0 1 0,-1-1 0,1 1 0,16 7 0,29 2 0,-198-5 0,-27-6 0,164 1 0,32 0 0,658 0 0,-585 5 5,142 24-1,-103-9-1378,-56-11-5452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4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74 24575,'741'24'0,"-701"-20"0,-27 2 0,-22-2 0,-28 1 0,-462 2 0,336-9 0,125 0 0,26-1 0,20-2 0,32-2 0,1 2 0,1 1 0,79 4 0,-54 0 0,-24 1 0,-40-1 0,-7 0 0,-21 0 0,-41 1 0,-147-6 0,180-2 0,33 7 0,-1 0 0,1 0 0,0 0 0,0 0 0,0 0 0,0 0 0,0 0 0,0-1 0,0 1 0,-1 0 0,1 0 0,0 0 0,0 0 0,0 0 0,0 0 0,0 0 0,0 0 0,0 0 0,0 0 0,0 0 0,-1-1 0,1 1 0,0 0 0,0 0 0,0 0 0,0 0 0,0 0 0,0 0 0,0 0 0,0 0 0,0-1 0,0 1 0,0 0 0,0 0 0,0 0 0,0 0 0,0 0 0,0 0 0,0-1 0,0 1 0,0 0 0,0 0 0,0 0 0,0 0 0,0 0 0,0 0 0,0 0 0,0-1 0,0 1 0,1 0 0,-1 0 0,0 0 0,0 0 0,15-4 0,-8 2 0,-17 1 0,-43 1 0,-12-1 0,44-4 0,20 5 0,1 0 0,0 0 0,-1-1 0,1 1 0,-1 0 0,1 0 0,0-1 0,-1 1 0,1 0 0,0-1 0,0 1 0,-1-1 0,1 1 0,0 0 0,0-1 0,-1 1 0,1-1 0,0 1 0,0-1 0,0 1 0,0 0 0,0-1 0,0 1 0,0-2 0,0 1 0,1-1 0,0 1 0,-1-1 0,1 0 0,0 1 0,0 0 0,0-1 0,0 1 0,0-1 0,1 1 0,-1 0 0,0 0 0,1 0 0,-1 0 0,0 0 0,1 0 0,-1 0 0,3-1 0,9-4 0,0 1 0,0 0 0,0 1 0,0 1 0,1 0 0,-1 0 0,1 1 0,19 0 0,9 2 0,62 7 0,260 56 0,-360-62 0,0-1 0,0 1 0,0 0 0,0 0 0,0 1 0,0-1 0,0 1 0,0-1 0,4 4 0,-8-5 0,0 0 0,1 0 0,-1 0 0,0 0 0,0 0 0,0 1 0,0-1 0,0 0 0,0 0 0,0 0 0,0 0 0,0 0 0,1 0 0,-1 0 0,0 0 0,0 1 0,0-1 0,0 0 0,0 0 0,0 0 0,0 0 0,0 0 0,0 0 0,0 1 0,0-1 0,0 0 0,0 0 0,0 0 0,0 0 0,0 0 0,0 0 0,0 1 0,0-1 0,0 0 0,0 0 0,0 0 0,0 0 0,0 0 0,-1 0 0,1 1 0,0-1 0,0 0 0,0 0 0,0 0 0,0 0 0,0 0 0,0 0 0,0 0 0,0 0 0,-1 0 0,1 1 0,-11 2 0,-13 0 0,-174-1 0,189-3 0,910 2 0,-412-3 0,-242 2-1365,-228 0-5461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4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47 24575,'3'-4'0,"1"1"0,-1-1 0,0 0 0,1 1 0,0 0 0,0 0 0,0 0 0,0 0 0,0 1 0,1-1 0,-1 1 0,1 0 0,0 1 0,-1-1 0,1 1 0,0 0 0,0 0 0,0 0 0,0 1 0,0 0 0,0 0 0,0 0 0,0 0 0,0 1 0,7 1 0,-11-1 0,0-1 0,0 1 0,0-1 0,-1 1 0,1-1 0,0 1 0,0-1 0,0 1 0,-1 0 0,1-1 0,0 1 0,0 0 0,-1 0 0,1-1 0,-1 1 0,1 0 0,-1 0 0,1 0 0,-1 0 0,0 0 0,1 0 0,-1 0 0,0 0 0,0 0 0,1 0 0,-1 0 0,0 0 0,0 0 0,0 0 0,0 0 0,-1 0 0,1 0 0,0 0 0,0 0 0,0 0 0,-1-1 0,1 1 0,-1 0 0,1 0 0,-1 0 0,1 0 0,-1 1 0,-4 5 0,1 0 0,-1 0 0,-12 12 0,13-14 0,-125 125 0,55-56 0,28-25 0,3 2 0,-39 60 0,40-33-1365,31-64-5461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48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24575,'4'0'0,"5"4"0,2 9 0,-2 7 0,-2 11 0,-2 17 0,-2 11 0,-2 13 0,-1 13 0,0 20 0,0 19 0,-1-2 0,1-15 0,0-13 0,-1-24-8191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24575,'4'-1'0,"0"0"0,-1 0 0,1 0 0,-1-1 0,1 1 0,-1-1 0,1 0 0,-1 0 0,0 0 0,0 0 0,5-6 0,14-9 0,-1 8 0,0 1 0,0 0 0,0 2 0,1 0 0,0 2 0,30-3 0,-11 0 0,150-17 0,1 8 0,233 11 0,-418 5 0,0 0 0,-1 1 0,1-1 0,-1 1 0,1 1 0,-1-1 0,1 1 0,-1 0 0,12 6 0,-14-5 0,-1 0 0,1 0 0,-1 0 0,1 0 0,-1 0 0,0 1 0,0 0 0,-1 0 0,1-1 0,-1 2 0,0-1 0,0 0 0,0 0 0,2 8 0,2 8 0,-1 1 0,-1 0 0,-1 0 0,1 27 0,-5 90 0,-1-67 0,3 34 0,-4 96 0,3-200 0,0 0 0,0 1 0,0-1 0,0 0 0,0 1 0,-1-1 0,1 0 0,0 1 0,-1-1 0,1 0 0,-1 1 0,1-1 0,-1 0 0,0 0 0,1 0 0,-1 1 0,0-1 0,0 0 0,0 0 0,0 0 0,0 0 0,0-1 0,0 1 0,0 0 0,-2 0 0,2 0 0,-1-1 0,0 0 0,0 0 0,0 0 0,0 0 0,0 0 0,0 0 0,1 0 0,-1-1 0,0 1 0,0-1 0,0 1 0,1-1 0,-1 0 0,-3-2 0,-7-4 0,-1-2 0,2 0 0,-18-16 0,-19-22-1365,-2-5-5461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24575,'2'1'0,"0"-1"0,-1 1 0,1 0 0,0-1 0,-1 1 0,1 0 0,-1 0 0,1 0 0,-1 0 0,0 0 0,1 0 0,-1 1 0,0-1 0,0 0 0,0 1 0,0-1 0,0 1 0,0-1 0,0 1 0,1 2 0,13 36 0,-7-11 0,-1 1 0,-2 0 0,3 49 0,-7 98 0,-2-106 0,-12 236 0,8-257 0,-4-1 0,-1-1 0,-2 0 0,-24 60 0,17-60-318,-2 0 0,-3-1 0,-1-1 0,-2-1 0,-45 55 0,55-81-5965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24575,'8'0'0,"7"4"0,1 6 0,1 0 0,10 11 0,0 5 0,0 0 0,-1-3 0,-5 1 0,-2-2 0,0 1 0,-4-4-8191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24575,'4'4'0,"6"5"0,4 1 0,4 3 0,-1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24575,'0'-1'0,"0"0"0,0 0 0,1 0 0,-1 0 0,1 0 0,-1 0 0,1 0 0,-1 0 0,1 0 0,-1 1 0,1-1 0,0 0 0,-1 0 0,1 1 0,0-1 0,0 0 0,-1 1 0,1-1 0,0 1 0,0-1 0,0 1 0,0-1 0,1 1 0,26-9 0,23 0 0,0 2 0,1 3 0,75 3 0,-65 1 0,-21-1 0,-6 0 0,64 5 0,-90-3 0,-1 1 0,0-1 0,1 1 0,-1 1 0,0-1 0,0 1 0,0 1 0,-1 0 0,1 0 0,-1 0 0,0 1 0,13 11 0,-16-12 0,-1 0 0,1 1 0,-1-1 0,0 1 0,-1 0 0,1 0 0,-1 0 0,0 1 0,2 7 0,9 55 0,-3-8 0,2-25 60,16 34 0,-14-36-802,11 38-1,-19-49-6083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24575,'12'4'0,"4"1"-8191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1:53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24575,'0'4'0,"0"5"0,8 9 0,7 9 0,4 5 0,3 0 0,-1-5-8191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1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24575,'-4'1'0,"1"0"0,0 0 0,-1 1 0,1-1 0,0 1 0,0 0 0,0 0 0,0 0 0,1 0 0,-1 0 0,0 0 0,1 1 0,-3 3 0,-11 9 0,3-8 0,0 0 0,-1-1 0,0-1 0,0 0 0,0-1 0,0 0 0,-1-2 0,-19 3 0,15-2 0,40-5 0,39 3 0,-30 0 0,51-5 0,-44-1 20,21-4-5928,-33 6 3605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17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4 24575,'14'4'0,"0"1"0,0-2 0,0 0 0,0-1 0,1 0 0,-1-1 0,26-1 0,-7 0 0,625 34 0,192 4 0,107 0-6659,-873-33 6534,511 1 5620,-365-8-4206,-220 2-1289,-7 0 0,1-1 0,0 1 0,0 0 0,0 0 0,0 0 0,0 1 0,0 0 0,0-1 0,0 1 0,0 1 0,0-1 0,6 3 0,-11-3 0,0 0 0,0 0 0,0 0 0,0 0 0,0-1 0,0 1 0,0-1 0,0 1 0,-1 0 0,1-1 0,0 0 0,0 1 0,-1-1 0,1 0 0,0 0 0,-3 0 0,-97 8 0,-8 0 0,44-1 0,-129-2 0,1-2 0,58 20 0,98-15 0,-2-1 0,-55 2 0,-233-12 0,169-18 0,150 19 0,-1 0 0,1-1 0,0 0 0,-14-8 0,13 6 0,0 1 0,0 0 0,-14-4 0,-220-36 0,155 30 0,-16-3 0,-190-8 0,214 21 0,-96-16 0,-55-3 0,-480 22 0,348 3 0,319-1 0,26 0 0,0 0 0,-1-1 0,1-2 0,-25-3 0,42 5 0,1 0 0,0 0 0,-1 0 0,1 0 0,0 0 0,-1 0 0,1 0 0,0 0 0,0 0 0,-1 0 0,1 0 0,0 0 0,-1 0 0,1 0 0,0-1 0,0 1 0,-1 0 0,1 0 0,0 0 0,0 0 0,-1 0 0,1-1 0,0 1 0,0 0 0,-1 0 0,1 0 0,0-1 0,0 1 0,0 0 0,-1 0 0,1-1 0,0 1 0,0 0 0,0-1 0,0 1 0,0 0 0,0 0 0,0-1 0,0 1 0,-1-1 0,15-4 0,24 0 0,447 0 23,-274 7-1176,2516-1 2283,-2686 0-1064,47 10-1,24 0-1561,-93-10-5330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32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24575,'1'2'0,"-1"0"0,1-1 0,-1 1 0,1-1 0,-1 1 0,1-1 0,0 1 0,0-1 0,0 1 0,0-1 0,0 0 0,0 0 0,0 1 0,0-1 0,1 0 0,-1 0 0,0 0 0,1 0 0,-1 0 0,1-1 0,-1 1 0,1 0 0,-1-1 0,1 1 0,2 0 0,48 12 0,-39-11 0,41 8 63,0-2-1,57 0 1,114-7-1491,-117-3-2985,101 0 3768,209 2 43,-141 15 6372,-268-15-5676,0 2 0,-1-1 0,1 1 0,-1 0 1,1 1-1,-1 0 0,0 0 0,0 1 1,-1-1-1,1 2 0,7 5 0,-8-6-94,0-1 0,-1 0 0,1 0 0,0-1 0,1 0 0,-1 0 0,0 0 0,0-1 0,12 0 0,74-2 0,-48-1 0,64-1 0,207 5 0,-302 0-227,0 0-1,0 1 1,0 0-1,-1 1 1,19 8-1,-13-4-6598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24575,'35'15'0,"1"-2"0,1-2 0,-1-1 0,70 10 0,-61-13 0,316 36 0,-98-8 0,-180-21 0,161 8 0,214-25 0,-445 2 0,1-1 0,0 0 0,-1-1 0,0-1 0,1 0 0,-2-1 0,14-6 0,-7 3 0,-18 8 0,0 0 0,0-1 0,0 1 0,0 0 0,0-1 0,0 1 0,0-1 0,0 1 0,0-1 0,0 0 0,0 1 0,0-1 0,-1 0 0,1 0 0,0 0 0,0 0 0,-1 1 0,1-1 0,0-2 0,-1 3 0,0-1 0,0 1 0,-1-1 0,1 1 0,0-1 0,0 1 0,-1-1 0,1 1 0,0-1 0,-1 1 0,1-1 0,-1 1 0,1 0 0,-1-1 0,1 1 0,-1 0 0,1-1 0,-1 1 0,1 0 0,-1 0 0,1-1 0,-1 1 0,1 0 0,-2 0 0,-44-8 0,-2 4 0,-62-14 0,26 4 0,57 10 0,-24-3 0,1-1 0,0-3 0,-57-21 0,84 25 0,1 1 0,-1 1 0,-36-3 0,-30-7 0,46 6 0,0 2 0,-52-2 0,-76-12 0,106 10 0,40 6 0,0 1 0,-33 0 0,-13 3 0,-114 4 0,166 0-1365,4 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24575,'3'0'0,"7"0"0,4 0 0,4 0 0,11 0 0,5 0 0,3 0 0,5 0 0,2 0 0,-1 0 0,-10 0-8191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24575,'0'8'0,"0"11"0,0 6 0,0 6 0,0 6 0,0 1 0,0-2 0,0 1 0,0-3 0,0-6-8191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24575,'0'8'0,"0"7"0,0 4 0,0 11 0,0 13 0,0 6 0,0 0 0,0 2 0,0 1 0,0-4 0,0-7 0,0-6 0,0-5 0,0-4 0,0-2 0,0-1 0,0-5-8191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3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0 24575,'-190'174'0,"139"-130"0,-1-1 0,-87 52 0,76-54-455,2 3 0,-63 58 0,107-86-6371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0-8191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4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24575,'0'4'0,"4"1"0,5 0 0,5-1 0,5-1 0,6-1 0,3-1 0,-3-1-8191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2:5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24575,'-1'0'0,"0"1"0,0-1 0,0 0 0,0 1 0,1-1 0,-1 1 0,0-1 0,0 1 0,0 0 0,1-1 0,-1 1 0,0 0 0,1 0 0,-1-1 0,0 1 0,1 0 0,-1 0 0,1 0 0,-1 0 0,1 0 0,0 0 0,-1 0 0,1 0 0,0-1 0,0 1 0,0 0 0,-1 2 0,-3 32 0,3-31 0,1 15 0,1 0 0,0 0 0,2-1 0,0 1 0,1-1 0,7 20 0,-5-13 0,0-1 0,5 44 0,9 74-1365,-18-117-5461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3:0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24575,'1518'0'-2039,"-1449"-1"2464,0-3 0,0-3 0,72-17-1,-71 11-765,1 3-1,128-2 0,-180 12-6484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3:0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24575,'1514'0'-1365,"-1495"0"-5461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3:2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1703 24575,'4'4'0,"0"-1"0,1 1 0,0-1 0,0 0 0,0 0 0,0-1 0,0 0 0,1 0 0,6 2 0,57 10 0,-40-9 0,284 44 0,271 9-4674,-243-31 2564,537 93 2110,-510-67 6020,-247-42-5638,134-5 0,-247-6-382,3 0 0,0-1 0,-1 0 0,20-4 0,-26 4 0,0-1 0,0 1 0,0-1 0,0 0 0,0 0 0,-1 0 0,1-1 0,-1 1 0,0-1 0,1 0 0,-1 0 0,5-7 0,-1 0 0,0 0 0,0 0 0,-1-1 0,-1 0 0,0 0 0,0-1 0,-1 0 0,-1 1 0,0-1 0,0 0 0,-1-1 0,-1 1 0,0 0 0,-1-23 0,11-133 0,-1-1 0,-8-19 0,-5-200 0,2 369 0,0 1 0,0 0 0,-2-1 0,-1 1 0,0 0 0,-1 0 0,-1 1 0,0 0 0,-1 0 0,-2 0 0,1 1 0,-2 0 0,-13-18 0,3 10 0,-17-22 0,-80-77 0,78 86 0,23 22 0,0 0 0,-1 0 0,-26-16 0,-70-47 0,83 55 0,-1 1 0,-1 1 0,0 2 0,-70-29 0,7 9 0,66 26 0,-1 1 0,-47-12 0,21 10 0,3 1 0,0 2 0,-1 2 0,-66-2 0,-315 12 0,396 1 0,-61 11 0,42-5 0,-125 16 0,126-15 0,0 3 0,0 3 0,2 1 0,0 3 0,-65 33 0,45-16 0,1 4 0,-80 57 0,110-68 0,30-21 0,0 0 0,1 1 0,1 1 0,0 0 0,0 0 0,-16 20 0,-62 72 0,65-78 0,1 2 0,2 1 0,1 1 0,1 0 0,-28 52 0,41-61 0,0 0 0,1 1 0,1-1 0,-3 27 0,-3 84 0,5-45 0,-12 459-1365,18-518-5461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3:3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24575,'1'-2'0,"1"0"0,-1 0 0,0 1 0,1-1 0,-1 1 0,1-1 0,0 1 0,0-1 0,-1 1 0,1 0 0,0 0 0,0 0 0,0 0 0,0 0 0,0 0 0,5 0 0,11-5 0,0 1 0,0 1 0,1 1 0,26-2 0,80 3 0,-68 2 0,1634-1 95,-767 4-1555,-915-3-5366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4:4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24575,'1'1'0,"-1"0"0,0 0 0,1 0 0,-1 0 0,1 0 0,-1 0 0,1 0 0,0 0 0,-1 0 0,1 0 0,0-1 0,0 1 0,0 0 0,0 0 0,-1-1 0,1 1 0,0-1 0,0 1 0,0-1 0,0 1 0,0-1 0,0 0 0,0 1 0,1-1 0,-1 0 0,0 0 0,2 0 0,35 5 0,-34-5 0,356 3 0,-181-6 0,257 21 0,-158-11 0,-54-4 0,98 34 0,-149-14 0,-73-17 0,-535-6 0,-33-2 0,309-9 0,-61-1 0,-429 13 0,724-1-1365,-48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4:4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24575,'540'24'-3581,"-37"1"378,1304-24 8115,-849-3-3040,-880 2-1872,149-4 0,-185 1 0,1-2 0,-1-1 0,51-16 0,-65 14 0,-1 0 0,1 2 0,1 2 0,-1 0 0,33 1 0,-33 2 0,46-8 0,13-2 0,-26 6 0,82-18 0,-36 4 0,-99 17 0,0 0 0,0-1 0,0 0 0,0 0 0,11-7 0,18-7 0,37-5 0,1 3 0,121-15 0,-88 18 0,-63 11-455,1 1 0,46 4 0,-67 0-6371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0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24575,'25'0'0,"93"-1"0,201 25 0,-40 37 0,-39-6 0,-180-45 0,0-2 0,65 0 0,281 7 0,-324-11 0,239-1 0,-189-4 0,-119 1 0,1-1 0,-1 0 0,1-1 0,-1-1 0,0 0 0,0-1 0,0 0 0,-1-1 0,1 0 0,-1-1 0,0-1 0,-1 1 0,19-16 0,-30 22 0,1 0 0,-1 0 0,0-1 0,1 1 0,-1 0 0,0 0 0,1-1 0,-1 1 0,0 0 0,0-1 0,1 1 0,-1 0 0,0-1 0,0 1 0,1 0 0,-1-1 0,0 1 0,0-1 0,0 1 0,0 0 0,0-1 0,0 1 0,0-1 0,1 1 0,-1 0 0,0-1 0,-1 1 0,1-1 0,0 1 0,0-1 0,0 1 0,0 0 0,0-1 0,0 1 0,0-1 0,-1 1 0,1 0 0,0-1 0,-1 0 0,-19-7 0,-28 5 0,47 3 0,-31 1 0,0 2 0,1 2 0,-54 13 0,-8 3 0,-23-2 0,0-4 0,-126-1 0,-804-16 33,587 3-1431,439-1-5428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3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24575,'12'-1'0,"1"2"0,-1-1 0,0 1 0,0 1 0,-1 0 0,22 7 0,-29-7 0,0 0 0,-1 0 0,1 0 0,-1 0 0,1 1 0,-1-1 0,0 1 0,0 0 0,0 0 0,0 0 0,0 0 0,-1 1 0,1-1 0,-1 1 0,0-1 0,0 1 0,0 0 0,-1 0 0,0 0 0,1 0 0,-1 0 0,0 0 0,0 4 0,1 8 0,0 1 0,-1-1 0,0 0 0,-4 29 0,3-40 0,-1 1 0,0-1 0,-1 0 0,1 1 0,-1-1 0,0 0 0,0 0 0,0 0 0,-1 0 0,0 0 0,0 0 0,0-1 0,-1 1 0,1-1 0,-1 0 0,0 0 0,-6 4 0,1-1 0,0 1 0,0 0 0,1 0 0,-9 13 0,-19 18 0,33-36 0,-1 0 0,0 1 0,0 0 0,0 0 0,0 0 0,-5 10 0,9-14 0,-1 1 0,1 0 0,-1 0 0,1 0 0,0 0 0,0 0 0,0 0 0,-1 0 0,1 0 0,0 0 0,0 0 0,0 0 0,0-1 0,1 1 0,-1 0 0,0 0 0,0 0 0,1 0 0,-1 0 0,0 0 0,1 0 0,-1 0 0,1-1 0,-1 1 0,1 0 0,-1 0 0,1-1 0,0 1 0,-1 0 0,1-1 0,0 1 0,-1 0 0,1-1 0,0 1 0,0-1 0,0 1 0,0-1 0,-1 0 0,1 1 0,0-1 0,0 0 0,1 1 0,10 3 14,1-1-1,-1 0 0,1-1 0,-1 0 1,1-1-1,18 0 0,26 3-1471,-30 0-5368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3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24575,'28'0'0,"-8"-1"0,-1 1 0,1 1 0,0 0 0,-1 2 0,0 0 0,27 9 0,-21-4 0,1-2 0,0 0 0,1-1 0,42 1 0,112-7 0,-71-1 0,79 0 0,199 4 0,-251 9 0,65 2 0,-73-15 0,143 3 0,-67 21 0,-3-1 0,18-14 0,67 4 0,3 0 0,56 6 0,168 26 0,-134-12 0,-260-22 0,-41-4 0,135 25 0,-206-28-273,-1 0 0,1 1 0,0 0 0,8 4 0,9 12-6553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4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24575,'29'0'0,"-7"1"0,0-1 0,0-1 0,0 0 0,0-2 0,0-1 0,35-10 0,-18 1 0,1 3 0,0 1 0,1 1 0,0 3 0,0 1 0,0 3 0,42 2 0,56-1 0,52 2 0,-168 1 0,0 1 0,0 0 0,22 8 0,-23-5 0,-1-2 0,1 0 0,40 2 0,67-8 0,-84-2 0,1 2 0,0 3 0,-1 1 0,50 11 0,-88-12 0,0 0 0,0 1 0,-1 0 0,1 1 0,-1 0 0,10 7 0,28 15 0,-37-23 0,0 0 0,0 1 0,0-1 0,-1 1 0,1 1 0,9 8 0,-16-13 0,1 0 0,-1 1 0,1-1 0,-1 0 0,0 1 0,0-1 0,1 1 0,-1-1 0,0 0 0,1 1 0,-1-1 0,0 1 0,0-1 0,0 1 0,0-1 0,1 1 0,-1-1 0,0 1 0,0-1 0,0 1 0,0-1 0,0 0 0,0 1 0,0-1 0,0 1 0,0-1 0,-1 1 0,1-1 0,0 1 0,0-1 0,0 1 0,0-1 0,-1 1 0,1-1 0,0 0 0,-1 1 0,-19 10 0,-29-4 0,48-7 0,-335 3 237,177-5-6127,79 4 4597,39 0 1374,-77-7 0,117 5 41,1 0-1,-1 0 1,1-1-1,-1 1 1,0 0-1,1 0 1,-1-1-1,1 1 1,-1 0-1,0-1 1,1 1 0,-1-1-1,1 1 1,-1-1-1,1 1 1,0-1-1,-1 1 1,1-1-1,-1 1 1,1-1-1,0 1 1,0-1-1,-1 0 1,1 1-1,0-1 1,0 0-1,0 1 1,-1-1-1,1 0 1,0 1-1,0-1 1,0 0-1,0 1 1,1-2-1,-2-1-86,0-17-5730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49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24575,'4'0'0,"5"0"0,13 0 0,23 0 0,23 0 0,20 0 0,30 0 0,36 0 0,30 0 0,29 0 0,16 0 0,10 0 0,-1 0 0,-8 0 0,-40 0 0,-52 0-8191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2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2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24575,'12'4'0,"1"0"0,0 0 0,0-1 0,0-1 0,1 0 0,-1-1 0,21-1 0,-6 1 0,482 3 0,-281-6 0,15 23 0,-231-20 0,96 22 0,-77-15 0,1-1 0,40 3 0,202 5 0,-148-2 0,127 7 0,-76-9 0,-1 0 0,346-10 0,81 1 0,-3 27 0,-165-15 0,-218-12 0,8 9 0,87 1 0,177-13-1365,-464 1-5461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24575,'-519'0'0,"517"0"0,-1 0 0,0 0 0,0 0 0,0 0 0,0 1 0,1-1 0,-1 1 0,0 0 0,0 0 0,-2 1 0,5-2 0,0 0 0,0 0 0,-1 0 0,1 0 0,0 1 0,0-1 0,0 0 0,0 0 0,0 0 0,0 0 0,0 0 0,0 1 0,0-1 0,0 0 0,0 0 0,0 0 0,0 0 0,0 1 0,0-1 0,0 0 0,0 0 0,0 0 0,0 0 0,0 0 0,0 1 0,0-1 0,0 0 0,0 0 0,1 0 0,-1 0 0,0 0 0,0 1 0,0-1 0,0 0 0,0 0 0,0 0 0,0 0 0,1 0 0,-1 0 0,0 0 0,0 0 0,0 0 0,0 0 0,0 1 0,1-1 0,-1 0 0,0 0 0,0 0 0,0 0 0,23 7 0,46 8-37,93 16-1291,-131-27-5498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2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24575,'270'1'0,"401"53"0,-159 4 0,-451-54 0,406 19 0,575 13 0,-867-24 0,-77-7 0,103 18 0,46 16 0,325 8 0,-497-44 0,158 9 0,126 10-988,-233-10-2994,385 31 3023,-367-38 6661,71-7-5479,-42 0-1584,-153 2-5465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28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2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4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24575,'30'7'0,"0"-1"0,0-1 0,1-2 0,0-1 0,31-2 0,-21 0 0,1184 2 0,-605-4 0,-597 0 0,0 0 0,0-2 0,-1-1 0,1-1 0,-1-1 0,41-18 0,-31 12 0,1 1 0,36-8 0,14 8 0,0 3 0,155 5 0,-161 5 0,1766 3 0,-2285-4-5147,-224 0 9281,174 0-1106,165 0-5043,170 12 2015,20-1 0,31 0 0,5 1 0,-110-14 0,-65 5 0,129 20 0,99-14 0,-74 6 0,98-14 0,-168 11 0,110-5 0,-92-6 0,-26 1 0,125 6 0,-98 24 0,76-12 0,42-14 0,-1-2 0,-68-5 0,79 1 0,215 1 0,154-3 0,-301 0 0,-1-2 0,0 0 0,26-10 0,-28 8 0,0 1 0,1 1 0,39-4 0,142-5 0,-59 3 0,165 9 0,-133 3 0,-2-1 0,210-2 0,-135-22 0,-1 0 0,-118 20-5542,0 2 3548,257 3 7244,-65 0-2964,-207-2-3651,-94 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5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609 1475 24575,'-66'1'0,"38"1"0,0-1 0,0-2 0,0-1 0,-51-10 0,62 6-767,0-1-1,1-1 0,0-1 0,0-1 1,1 0-1,-24-20 0,-14-10-642,35 28 2258,1 0 0,0-1 0,-19-20 0,31 27-565,-1-1 0,1 1-1,1-1 1,-1 0 0,1 0-1,0 0 1,1 0 0,0-1-1,0 1 1,0-1 0,-2-15-1,-19-278-282,25-3 0,1 112 0,-2 184 0,1 0 0,0 0 0,0 0 0,1 0 0,0 0 0,0 0 0,1 0 0,0 1 0,0-1 0,1 1 0,0 0 0,0 0 0,1 0 0,-1 1 0,2 0 0,-1 0 0,9-8 0,7-3 0,0 1 0,1 0 0,45-22 0,-46 26 0,-8 4 0,0 1 0,0 1 0,1 0 0,24-7 0,7 4 0,70-6 0,-31 5 0,67-4 0,-140 14 0,0-2 0,0 1 0,0-1 0,0-1 0,-1 0 0,1-1 0,11-5 0,4-1 0,-5 5 0,-1 1 0,1 1 0,0 0 0,0 2 0,1 0 0,38 4 0,1 0 0,11-4 0,67 3 0,-132-1 0,1 0 0,-1 1 0,0 0 0,0 0 0,1 1 0,-1 0 0,-1 0 0,1 1 0,0-1 0,-1 2 0,0-1 0,0 1 0,0 0 0,-1 0 0,1 0 0,4 7 0,9 12 0,-2 1 0,26 47 0,-4-6 0,-15-31 0,-2 0 0,-2 1 0,30 73 0,-23-47 86,-18-43-811,14 39-1,-18-39-6100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5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1 24575,'2'122'0,"-5"133"0,3-245 0,-1 0 0,0 1 0,-1-1 0,0 0 0,0 0 0,-1 0 0,-1 0 0,0 0 0,0-1 0,-1 1 0,0-1 0,0 0 0,-1-1 0,0 0 0,-13 14 0,-111 102 0,117-113 0,0 0 0,-1-1 0,0-1 0,0-1 0,-28 13 0,4-5 0,-46 11 0,51-20 0,-1-2 0,1-1 0,-1-2 0,0-1 0,-46-5 0,-5 2 0,-9 3 0,40 1 0,-105-10 0,149 7 0,0-2 0,0 1 0,0-1 0,0-1 0,0 0 0,1 0 0,-1-1 0,1 0 0,-15-12 0,1-3 0,1 0 0,-21-25 0,25 24 0,-1 1 0,-1 2 0,-27-21 0,25 25-1365,3 1-5461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0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24575,'696'0'1957,"924"0"-8584,-1003 0 6538,-1 0 4848,-567-3-4759,0-2 0,-1-2 0,0-3 0,69-22 0,-99 27 0,23-2-1365,-23 5-5461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0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1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24575,'6'1'0,"1"0"0,-1 0 0,0 1 0,1-1 0,-1 2 0,0-1 0,0 0 0,-1 1 0,1 0 0,9 8 0,33 13 0,-20-15 0,1-1 0,1-1 0,58 5 0,90-9 0,-151-3 0,594 0 0,-589 1 0,53 10 0,-52-5 0,50 1 0,119 6 0,-63-3 0,163-9 0,-135-3 0,2023 2 0,-2168 2 0,0 0 0,-1 2 0,0 1 0,0 0 0,28 11 0,-22-6 0,0-2 0,37 6 0,-39-11-455,-1 2 0,35 10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3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24575,'135'11'0,"-22"-1"0,177-7 0,-402-4-1365,89 1-5461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8:0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24575,'0'-1'0,"1"0"0,0 0 0,0 0 0,0 0 0,0 0 0,0 0 0,0 0 0,0 1 0,0-1 0,0 0 0,1 1 0,-1-1 0,0 0 0,0 1 0,1-1 0,-1 1 0,0 0 0,1 0 0,-1-1 0,0 1 0,1 0 0,-1 0 0,3 0 0,-1 0 0,105-10 0,180 7 0,-153 5 0,271-3 0,534 8 0,-226 61 0,-750-70 0,-1 1 0,-69 8 0,63-3 0,-600 64 0,456-48 0,-153 27 0,290-39-109,-1-2 0,0-2 1,-74-4-1,77 0-821,28 0-5896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8:0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26 24575,'162'-11'0,"-33"1"0,815 5 0,-519 7 0,3586-2 0,-4007 0 0,8 0 0,0 0 0,-1 1 0,1 0 0,0 0 0,16 6 0,-28-7 0,0-1 0,1 1 0,-1 0 0,0 0 0,0 0 0,0 0 0,0 0 0,1 0 0,-1 0 0,0 0 0,0 0 0,0 0 0,1 0 0,-1 0 0,0 0 0,0 0 0,0 1 0,0-1 0,1 0 0,-1 0 0,0 0 0,0 0 0,0 0 0,0 0 0,1 0 0,-1 0 0,0 1 0,0-1 0,0 0 0,0 0 0,0 0 0,0 0 0,0 0 0,1 1 0,-1-1 0,0 0 0,0 0 0,0 0 0,0 0 0,0 1 0,0-1 0,0 0 0,0 0 0,0 0 0,0 1 0,0-1 0,0 0 0,0 0 0,0 0 0,0 0 0,0 1 0,0-1 0,-14 4 0,-65 8 0,-111 3 0,-90-13 0,221-3 0,30 2 0,-46 9 0,-14 0 0,-558-5 0,351-7 0,-794 2 0,940 11 0,27-1 0,-49-7 0,-1-7 0,-200-30 0,276 25 0,-172 6 0,136 5 0,-761-2 0,729-12 0,3 0 0,-114 13 0,960-2-4298,0 1 3370,1371 0 6837,-1216 1-4940,0-1-3986,-820 0-3809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0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24575,'4'-3'0,"-1"1"0,1-1 0,0 1 0,0 0 0,0 0 0,0 1 0,0-1 0,0 1 0,0 0 0,0 0 0,1 0 0,4 0 0,59-1 0,-46 2 0,834-1 0,-406 3 0,-427-4 0,0 0 0,0-2 0,0 0 0,0-2 0,33-13 0,47-10 0,-69 24 0,-1 2 0,1 1 0,41 4 0,-17-1 0,272 1 0,-323 1 0,-15 2 0,-19 6 0,-87 16 0,-149 15 0,252-40 0,-722 43 0,415-34 0,206-3 0,-123 24 0,222-28-120,0-1 0,0 2-1,0 0 1,1 0 0,0 1-1,0 1 1,0 0 0,-12 10-1,19-14-161,-7 5-6544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24575,'0'7'0,"0"20"0,0 20 0,0 18 0,0 18 0,0 14 0,0 12 0,8-7 0,3-15 0,3-19 0,-1-21-8191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5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24575,'5'3'0,"0"0"0,0 0 0,1-1 0,-1 1 0,0-1 0,1 0 0,-1-1 0,1 1 0,0-1 0,0 0 0,9 0 0,8 2 0,16 3 0,0 3 0,-1 1 0,69 27 0,-66-17 0,-25-11 0,0-1 0,1 0 0,0-1 0,0-1 0,1-1 0,0 0 0,0-1 0,35 2 0,203-6-3600,1-2 3668,186 0 3464,-406 0-3497,52-9-1,-29 3-1468,-41 6-5392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2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94 24575,'-4'-1'-13,"0"1"-1,0 0 0,0 0 1,0 0-1,0 1 1,0-1-1,0 1 0,0 0 1,0 0-1,1 0 1,-1 0-1,0 1 0,1 0 1,-1 0-1,1 0 1,0 0-1,-1 0 0,1 0 1,0 1-1,0 0 0,1-1 1,-1 1-1,0 0 1,1 1-1,0-1 0,0 0 1,0 1-1,0-1 1,0 1-1,1-1 0,-2 7 1,-8 22-259,2 1-1,1 0 1,2 1 0,1-1 0,1 1 0,2 0-1,5 67 1,-2-95 459,0 0-1,1 0 1,-1-1 0,1 1-1,0 0 1,1-1 0,0 0-1,0 1 1,0-1-1,0-1 1,1 1 0,-1 0-1,6 4 1,4 4-187,1-1 0,28 20 0,-35-28 0,-1-1 0,1 1 0,0-2 0,0 1 0,0 0 0,0-1 0,1-1 0,-1 1 0,13 0 0,9-1 0,34-2 0,-26-1 0,10 3 0,-24 0 0,0-1 0,33-5 0,-52 4 0,0-1 0,0 1 0,-1-1 0,1 0 0,0 0 0,-1 0 0,0 0 0,1-1 0,-1 1 0,0-1 0,-1 0 0,1 0 0,0 0 0,-1 0 0,4-5 0,4-8 0,16-33 0,-21 37 0,4-8 0,-1 1 0,-1-1 0,-1-1 0,-1 0 0,-1 1 0,4-43 0,-7 4 0,-6-74 0,5 127 0,-1 1 0,0-1 0,0 1 0,0-1 0,0 1 0,-1-1 0,0 1 0,0 0 0,0 0 0,-1 0 0,0 0 0,0 0 0,0 1 0,0-1 0,-1 1 0,-4-4 0,0 2 0,1 1 0,-1-1 0,0 2 0,0-1 0,0 1 0,-1 1 0,1-1 0,-1 2 0,-9-3 0,-6-1 0,1 0 0,-1 2 0,-40-3 0,63 8 0,0-1 0,0 0 0,0 0 0,-1 0 0,1 1 0,0-1 0,0 0 0,0 1 0,0-1 0,0 1 0,0 0 0,0-1 0,1 1 0,-1 0 0,0-1 0,0 1 0,0 0 0,1 0 0,-1 0 0,0-1 0,1 1 0,-1 0 0,1 0 0,-1 0 0,1 0 0,-1 0 0,1 0 0,0 1 0,-1-1 0,1 0 0,0 0 0,0 0 0,0 0 0,0 2 0,2 46 0,-1-32 0,2 50 0,-3-1 0,-12 87 0,11-149 11,1 0 0,0-1 0,-1 1 0,1 0 0,1 0 0,-1 0-1,0-1 1,1 1 0,0 0 0,1 3 0,-1-5-79,0-1 1,-1 1-1,1-1 1,0 1-1,0-1 1,1 1-1,-1-1 1,0 0-1,0 1 1,1-1-1,-1 0 1,1 0-1,-1 0 1,1 0-1,-1 0 1,1-1-1,-1 1 1,1 0-1,0-1 1,0 1-1,3 0 1,12 1-6759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4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24575,'27'-27'0,"-20"18"0,1 0 0,1 0 0,0 1 0,0 1 0,1-1 0,0 1 0,0 1 0,0 0 0,15-6 0,-23 11 0,0 1 0,0-1 0,0 1 0,0-1 0,1 1 0,-1 0 0,0 0 0,0 0 0,1 0 0,-1 0 0,0 1 0,0-1 0,0 0 0,1 1 0,-1 0 0,0-1 0,0 1 0,0 0 0,0 0 0,0 1 0,0-1 0,0 0 0,-1 0 0,1 1 0,0-1 0,-1 1 0,1 0 0,-1-1 0,1 1 0,-1 0 0,0 0 0,0 0 0,0 0 0,0 0 0,0 0 0,0 0 0,-1 0 0,1 0 0,0 3 0,2 10 0,0 0 0,-1 0 0,0 0 0,-1 23 0,-1-32 0,-3 94 0,3 48 0,0-147 0,0 1 0,0 0 0,0 0 0,1 0 0,-1 0 0,1-1 0,-1 1 0,1 0 0,0 0 0,0-1 0,0 1 0,0-1 0,0 1 0,0-1 0,0 1 0,0-1 0,1 1 0,-1-1 0,1 0 0,-1 0 0,4 2 0,-2-1 0,1-1 0,-1 0 0,1 0 0,0 0 0,-1 0 0,1 0 0,0-1 0,0 0 0,-1 1 0,7-2 0,0 0 0,0 0 0,0-1 0,0 0 0,0-1 0,0 0 0,-1-1 0,15-7 0,2-6 0,28-23 0,-37 25 0,1 1 0,1 1 0,39-20 0,-23 13-1365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5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24575,'4'0'0,"5"0"0,5 0 0,13 0 0,12 0 0,5 0 0,-2 0 0,-8 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24575,'0'15'0,"0"18"0,4 11 0,1 2 0,4 1 0,1 0 0,2-3 0,3-2 0,-1 0 0,1 5 0,6 6 0,-1-2 0,-3-13 0,-5-25 0,-4-31 0,-4-21 0,-2-2-8191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24575,'8'8'0,"2"10"0,4 14 0,-1 10 0,2 14 0,2 4 0,-2 5 0,5-1 0,-2-8 0,-3-9 0,-5-9 0,-7-14 0,-5-12-8191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124 263 24575,'-4'1'0,"1"-1"0,-1 1 0,1 0 0,-1 0 0,1 1 0,-1-1 0,1 1 0,0-1 0,0 1 0,-1 0 0,1 0 0,1 1 0,-1-1 0,0 0 0,0 1 0,1 0 0,0 0 0,-1 0 0,1 0 0,0 0 0,-2 6 0,-4 5 0,1 1 0,0 0 0,-5 23 0,5-13 0,2 1 0,0 0 0,2 0 0,0 31 0,9 106 0,-5-135 0,1-11 0,0-1 0,1 1 0,0-1 0,1 0 0,1 0 0,1-1 0,0 1 0,1-1 0,1 0 0,0-1 0,1 0 0,16 21 0,15 21 0,29 39 0,-59-82 0,2 0 0,0-1 0,0 0 0,24 17 0,-31-26 0,0-1 0,-1 1 0,1-1 0,0 1 0,1-1 0,-1-1 0,0 1 0,0-1 0,1 0 0,-1 0 0,1-1 0,-1 1 0,1-1 0,-1 0 0,1-1 0,-1 1 0,11-4 0,1-1 0,0-1 0,-1-1 0,1-1 0,16-10 0,6-3 0,-14 8 0,-1-1 0,0-1 0,-1-1 0,0-1 0,-2-1 0,26-26 0,-36 31 0,0 0 0,0-1 0,-1 0 0,-1-1 0,0 0 0,-1 0 0,-1-1 0,0 0 0,-1 0 0,-1-1 0,5-22 0,-4-28 0,-2 0 0,-9-127 0,2 133 0,1 31 0,0 0 0,-2 1 0,-16-58 0,15 70 0,-1 1 0,-1 0 0,-1 1 0,0 0 0,-1 0 0,0 0 0,-1 1 0,-17-18 0,18 22 0,-1 1 0,0 0 0,0 0 0,-1 1 0,-18-11 0,21 15 0,0 0 0,-1 1 0,0 0 0,1 0 0,-1 1 0,0 0 0,0 1 0,-1 0 0,-10 0 0,-18 0-1130,-1 2-1,1 1 0,-1 2 1,1 2-1,-70 19 0,96-20 1737,0 0 0,1 1 0,-1 0 0,1 0-1,0 1 1,1 1 0,-1 0 0,-11 12 0,16-14-613,1 0 0,0 1 0,0-1 1,-7 14-1,5-4-6819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1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24575,'4'0'0,"1"8"0,0 7 0,-1 4 0,-1 4 0,-1 4 0,-1 7 0,-1 6 0,0 7 0,0 3 0,0 2 0,0 8 0,-1 5 0,1 4 0,4-6 0,1-14-8191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3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1566 24575,'4'1'0,"-1"-1"0,0 1 0,0 0 0,1 0 0,-1 1 0,0-1 0,0 0 0,0 1 0,0 0 0,0 0 0,-1 0 0,1 0 0,-1 0 0,1 1 0,-1-1 0,0 1 0,0-1 0,0 1 0,0 0 0,0 0 0,2 5 0,5 9 0,-1 1 0,9 26 0,-16-40 0,31 96 0,31 173 0,-8 110 0,-49-334 0,62 720 0,-32-294 0,1 246 0,-33 4 0,-6-612-750,4 153-2074,2-234 3335,1 0-1,1 0 1,2-1 0,1 0-1,1 0 1,23 43-1,-28-62-510,2-2 0,0 1 0,0-1 0,1 0 0,0 0 0,1-1 0,0 0 0,0-1 0,16 11 0,-3-3 0,2-2 0,0-1 0,34 15 0,2-8 0,1-2 0,0-3 0,106 12 0,-122-20 0,643 50 0,9-54 0,-382-5 0,-12 1 0,414 3 0,-304 29 0,-1 26 0,-411-57 0,481 44 0,-148-18 0,199 4 0,2-30 0,-249-3 0,535 4 0,532-3 0,-784-18 0,-127 2 0,1077-17-551,-938-7 431,-12-31-489,-21 3-785,397-88-2716,-854 140 5215,176-31 4574,-180 41-5700,155 7 0,-125 4-1067,-39-2-858,-21 1 92,103-9 0,-155 6 1890,1 0-1,-1 0 0,1 0 1,-1 0-1,0-1 0,0 0 1,0 0-1,0 0 0,0-1 1,0 0-1,0 0 0,-1 0 1,1 0-1,-1-1 0,0 0 1,0 1-1,0-2 0,-1 1 1,1 0-1,-1-1 0,0 1 1,-1-1-1,1 0 0,-1 0 1,0 0-1,0 0 0,0-1 1,-1 1-1,0-1 0,0 1 1,1-6-1,3-89 5421,-11-55-5413,1 48 111,-2-1126-154,9 731 0,-2-1529 0,24 1648 0,0 32 0,-12 129 0,-4 157 0,-4 1 0,-8-130 0,1 178 0,0 0 0,-2 1 0,0-1 0,-1 1 0,0 0 0,-1 1 0,-1 0 0,-1 0 0,0 0 0,0 1 0,-1 0 0,-1 1 0,0 0 0,-24-19 0,23 23 0,1 1 0,-1 1 0,0 0 0,0 0 0,-1 1 0,-16-4 0,-81-15 0,100 22 0,-84-10 0,0 5 0,-167 8 0,92 2 0,-1714-3 0,1564 11 0,165-3 0,-526 51 0,4 43 0,-281 2 0,886-98 0,-72 16 0,62-9 0,-3 0 0,-77 13 0,-260 9 0,295-33 0,0 6 0,1 6 0,-175 41 0,-524 116 0,320-72 0,396-76 0,-172 32 0,99-22 0,82-14 0,-1-3 0,-119 2 0,87-17 0,-185 4 0,-680 71 0,884-66 0,-445 15 0,-4-27 0,196 0 0,-1519 2 0,1778 2 0,-134 19 0,134 3 0,70-15 0,-51 7 0,-11-2-1365,66-10-5461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5:3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5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24575,'-4'0'0,"7"0"0,14 0 0,24 0 0,26 0 0,75 0 0,19 4-6784,-15 1 6784,-31 0-1407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2:0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24575,'0'-4'0,"4"-1"0,9 0 0,11 1 0,16 1 0,22 2 0,24 0 0,25 0 0,21 1 0,17 0 0,6 1 0,0-1 0,-5 0 0,-34-4 0,-35-5 0,-32-1-8191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24575,'-4'4'0,"-5"1"0,-2 4 0,-2 1 0,-3 2 0,1 3 0,-1-1 0,3 1 0,3 2 0,-1-2 0,2 9 0,-1-1 0,0 9 0,3 2 0,1-4-8191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1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24575,'0'4'0,"0"5"0,4 1 0,9 3 0,3 3 0,2-1 0,2-3 0,-3-3-8191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69 24575,'1'-1'0,"1"0"0,-1 0 0,0-1 0,0 1 0,0-1 0,0 1 0,0-1 0,-1 1 0,1-1 0,0 1 0,-1-1 0,1 0 0,-1 1 0,0-1 0,1 0 0,-1 1 0,0-1 0,0 0 0,0 0 0,0 1 0,0-1 0,0 0 0,-1 1 0,1-1 0,-1 0 0,1 1 0,-1-1 0,1 0 0,-1 1 0,0-1 0,0 1 0,0-1 0,0 1 0,0 0 0,0-1 0,0 1 0,0 0 0,-1 0 0,1 0 0,0 0 0,-1 0 0,1 0 0,-1 0 0,1 0 0,-1 1 0,1-1 0,-1 0 0,0 1 0,1-1 0,-1 1 0,0 0 0,0 0 0,1-1 0,-1 1 0,0 0 0,1 0 0,-1 1 0,0-1 0,0 0 0,1 1 0,-1-1 0,1 1 0,-1-1 0,0 1 0,1 0 0,-1-1 0,1 1 0,-1 0 0,-1 2 0,-9 4 0,-13 10 0,0 0 0,-38 36 0,59-49 0,-1 1 0,1-1 0,-1 1 0,1 0 0,1 0 0,-1 1 0,1-1 0,0 1 0,0-1 0,0 1 0,1 0 0,0 0 0,0 0 0,1 1 0,0-1 0,0 0 0,0 0 0,0 1 0,2 8 0,-1-13 0,1 1 0,-1 0 0,1 0 0,0-1 0,0 1 0,1-1 0,-1 1 0,0-1 0,1 1 0,-1-1 0,1 0 0,0 1 0,0-1 0,0 0 0,0 0 0,0-1 0,0 1 0,1 0 0,-1-1 0,1 1 0,-1-1 0,1 0 0,-1 0 0,1 0 0,0 0 0,-1 0 0,6 0 0,6 1 0,1 0 0,-1-1 0,1 0 0,16-3 0,-16 2 0,-7-1 0,0 1 0,0-2 0,0 1 0,-1-1 0,1 0 0,-1-1 0,1 0 0,-1 0 0,0 0 0,0-1 0,0 0 0,-1-1 0,1 1 0,-1-1 0,10-11 0,-9 9 0,-1-1 0,1 0 0,-1 0 0,-1-1 0,0 0 0,0 0 0,0 0 0,-1-1 0,-1 1 0,0-1 0,4-16 0,0-3 0,-7 29 0,0 0 0,0 0 0,0-1 0,0 1 0,1 0 0,-1 0 0,0 0 0,0 0 0,0 0 0,0 0 0,0 0 0,0 0 0,0-1 0,0 1 0,0 0 0,0 0 0,0 0 0,1 0 0,-1 0 0,0 0 0,0 0 0,0 0 0,0 0 0,0 0 0,0 0 0,0 0 0,1 0 0,-1 0 0,0 0 0,0 0 0,0 0 0,0 0 0,0 0 0,0 0 0,0 0 0,1 0 0,-1 0 0,0 0 0,0 0 0,0 0 0,0 0 0,0 0 0,0 0 0,0 0 0,1 0 0,-1 0 0,0 0 0,0 0 0,0 1 0,0-1 0,0 0 0,0 0 0,0 0 0,0 0 0,6 17 0,41 148-1365,-37-140-5461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24575,'0'-4'0,"8"-1"0,15 0 0,6 1 0,8 1 0,4 1 0,0 1 0,-3 1 0,-1 0 0,2 0 0,2 0 0,-6 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24575,'4'8'0,"1"7"0,0 4 0,-1 8 0,-1 2 0,-1 5 0,-1 0 0,-1 2 0,0 0 0,0 1 0,0-2 0,0-7-8191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24575,'4'0'0,"9"0"0,14 0 0,15 0 0,16 4 0,13 6 0,4 0 0,-8-1 0,-15-2-8191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24575,'30'-1'0,"-18"0"0,0 1 0,1 0 0,-1 1 0,21 3 0,-30-3 0,0-1 0,0 1 0,-1 0 0,1 0 0,0 1 0,-1-1 0,1 0 0,-1 1 0,0 0 0,1-1 0,-1 1 0,0 0 0,0 0 0,0 0 0,0 1 0,-1-1 0,1 0 0,0 1 0,-1-1 0,0 1 0,1-1 0,-1 1 0,0 0 0,-1 0 0,2 2 0,-1 4 0,0-1 0,0 1 0,-1-1 0,0 1 0,-1-1 0,0 1 0,0-1 0,-4 14 0,2-6 0,2-14 4,1 1 1,-1-1-1,1 0 0,0 0 0,0 1 0,0-1 0,0 0 0,0 0 0,1 1 1,-1-1-1,1 0 0,-1 0 0,1 0 0,0 1 0,0-1 0,0 0 0,0 0 1,0 0-1,0-1 0,1 1 0,-1 0 0,1 0 0,-1-1 0,1 1 0,0 0 1,-1-1-1,1 0 0,4 3 0,-1-2-169,1 1 0,0 0 0,1-1 0,-1 0 0,0-1 0,1 1 0,-1-1 0,12 0 0,4 0-6661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24575,'11'265'0,"0"-37"0,-9-145 0,-7 235 0,3-303-105,0 0 0,-1 0 0,0 0 0,-1 0 0,-1-1 0,0 1 0,-1-1 0,0 0 0,-1-1 0,-1 0 0,0 0 0,-18 21 0,5-12-6721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24575,'11'0'0,"0"0"0,0 1 0,0 1 0,0-1 0,0 2 0,-1-1 0,1 2 0,-1-1 0,18 10 0,-23-10 0,-1-1 0,0 1 0,1 1 0,-2-1 0,1 0 0,0 1 0,-1 0 0,1 0 0,-1 0 0,0 0 0,0 0 0,-1 1 0,1 0 0,-1-1 0,0 1 0,0 0 0,-1 0 0,1 0 0,-1 0 0,0 0 0,-1 0 0,1 10 0,-2-2 0,-1 0 0,0 0 0,-1 0 0,0-1 0,-1 1 0,-1-1 0,0 0 0,0 0 0,-12 18 0,8-14 0,8-15 0,0 1 0,0-1 0,0 1 0,0 0 0,1-1 0,-1 1 0,0-1 0,1 1 0,-1 0 0,1 0 0,0-1 0,-1 1 0,1 0 0,0 0 0,0-1 0,0 1 0,0 0 0,1 0 0,-1 0 0,0-1 0,1 1 0,-1 0 0,1-1 0,1 3 0,0-2 0,0 0 0,0-1 0,0 1 0,1-1 0,-1 1 0,1-1 0,-1 0 0,1 0 0,-1 0 0,1 0 0,-1-1 0,1 1 0,0-1 0,-1 0 0,5 1 0,25 0-1365,-1-1-5461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8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24575,'8'-7'0,"7"-4"0,8 1 0,5 2 0,5 2 0,1 3 0,-5 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2:0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24575,'0'-1'0,"0"1"0,0 0 0,0-1 0,0 1 0,1 0 0,-1 0 0,0-1 0,1 1 0,-1 0 0,0 0 0,0-1 0,1 1 0,-1 0 0,0 0 0,1 0 0,-1-1 0,0 1 0,1 0 0,-1 0 0,0 0 0,1 0 0,-1 0 0,1 0 0,-1 0 0,0 0 0,1 0 0,-1 0 0,0 0 0,1 0 0,-1 0 0,1 0 0,-1 0 0,0 0 0,1 1 0,-1-1 0,0 0 0,1 0 0,-1 0 0,1 1 0,20 7 0,-19-7 0,9 4 0,-1 0 0,0 1 0,0 0 0,-1 1 0,1 0 0,-2 0 0,1 1 0,-1 0 0,0 1 0,7 10 0,-12-16 0,-1 0 0,0 0 0,0 0 0,0 0 0,0 1 0,0-1 0,-1 1 0,0-1 0,1 1 0,-1 0 0,-1-1 0,1 1 0,0 0 0,-1 0 0,0 0 0,0-1 0,0 1 0,0 0 0,-1 0 0,1 0 0,-1-1 0,0 1 0,0 0 0,-1-1 0,1 1 0,-1-1 0,1 1 0,-1-1 0,0 0 0,-1 0 0,1 0 0,0 0 0,-6 5 0,-32 30-1365,20-19-5461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24575,'4'0'0,"1"8"0,0 7 0,-1 4 0,-1 4 0,-2 1 0,0 1 0,0 0 0,-1-1 0,0-3-8191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24575,'4'0'0,"10"0"0,9 0 0,10 0 0,14 0 0,16 0 0,12 0 0,2 4 0,-8 1 0,-8 1 0,-11-2 0,-14-1-8191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4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24575,'-2'1'0,"-1"-1"0,1 1 0,-1-1 0,1 1 0,0 0 0,-1 0 0,1 0 0,0 0 0,0 1 0,-1-1 0,1 1 0,0-1 0,0 1 0,1-1 0,-1 1 0,0 0 0,1 0 0,-1 0 0,1 0 0,-1 0 0,-1 4 0,-1 1 0,1 1 0,0-1 0,0 1 0,0-1 0,-2 13 0,2 2 0,0 0 0,2 0 0,0 0 0,2 0 0,0 1 0,6 30 0,-5-46 0,0-1 0,0 0 0,0 0 0,0 0 0,1 0 0,0-1 0,0 1 0,1-1 0,0 1 0,0-1 0,0-1 0,0 1 0,1 0 0,0-1 0,-1 0 0,2 0 0,-1 0 0,0-1 0,1 0 0,0 0 0,0 0 0,-1-1 0,2 0 0,-1 0 0,8 1 0,13 2 0,1-1 0,0-2 0,0-1 0,42-3 0,-41 1 0,1-2-227,-1-1-1,1-2 1,-1-1-1,-1-1 1,46-18-1,-50 17-6598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5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24575,'0'4'0,"-4"13"0,-1 20 0,-1 19 0,2 20 0,-7 17 0,-5 16 0,0 10 0,3 4 0,-1-10 0,2-14 0,4-19 0,2-19 0,-5-20 0,-12-16 0,-4-14-8191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5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24575,'0'0'0,"0"1"0,0 0 0,1-1 0,-1 1 0,0 0 0,0-1 0,1 1 0,-1 0 0,1-1 0,-1 1 0,1-1 0,-1 1 0,1 0 0,-1-1 0,1 1 0,-1-1 0,1 0 0,-1 1 0,1-1 0,0 1 0,-1-1 0,1 0 0,0 0 0,-1 1 0,1-1 0,0 0 0,0 0 0,0 0 0,25 4 0,-21-3 0,941 109-231,378 17-671,-504-50 649,-733-67 253,-30-3 0,81-1 0,-129-7 414,-8 1-453,1-1 0,-1 1 0,0 0 0,0 0 0,0 0 0,0 0 0,0 0 0,0 0 0,0 0 0,0 0 0,0 0 0,0 1 0,0-1 0,0 0 0,2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55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24575,'0'1'0,"0"-1"0,1 1 0,-1-1 0,0 1 0,0-1 0,0 1 0,0-1 0,0 1 0,1-1 0,-1 1 0,0-1 0,0 1 0,1-1 0,-1 1 0,0-1 0,1 1 0,-1-1 0,0 0 0,1 1 0,-1-1 0,1 0 0,-1 1 0,0-1 0,1 0 0,-1 0 0,1 1 0,-1-1 0,1 0 0,-1 0 0,1 0 0,-1 1 0,1-1 0,-1 0 0,1 0 0,0 0 0,-1 0 0,2 0 0,22-4 0,77-20 0,1 5 0,127-8 0,792 15-7326,-596 15 13287,-411-3-12787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6:5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24575,'4249'0'0,"-3495"42"0,-627-36-1365,-106-6-5461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8:1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24575,'2334'0'-677,"-3009"-2"-994,-742 4-3469,1199 7 5140,197-6 0,18-1 0,29 2 0,470 4 4712,-148-6-1936,-111 8-2776,-169-1 0,-57-2 0,-15 1 0,-5-3 0,-1-1 0,0 1 0,0-2 0,0 1 0,0-1 0,-1-1 0,-12 2 0,12-2 0,-263 43 0,84-16 0,155-21 0,67-10 0,14-1 0,847-6 0,-735 9 0,-128 0 0,-49 1 0,-948-1 0,1921 0 0,-1113 1 0,-195-3 0,307-2 0,46 4 0,0 0 0,0 0 0,0 0 0,0-1 0,0 1 0,0 0 0,0 0 0,1-1 0,-1 1 0,0-1 0,0 1 0,0-1 0,0 1 0,1-1 0,-1 1 0,-1-2 0,2 1 0,0 1 0,0 0 0,0-1 0,0 1 0,0 0 0,0-1 0,0 1 0,0 0 0,1-1 0,-1 1 0,0 0 0,0-1 0,0 1 0,0 0 0,1-1 0,-1 1 0,0 0 0,0 0 0,0-1 0,1 1 0,-1 0 0,0 0 0,1 0 0,-1-1 0,0 1 0,0 0 0,1 0 0,0 0 0,31-12 0,24 3 0,86-1 0,-40 4 0,-53 0 0,-31 3 0,0 1 0,29 0 0,-483 10 0,403-6 0,21-1 0,-24 0 0,1 2 0,-66 14 0,99-16 0,0-1 0,0 1 0,0 0 0,0-1 0,0 1 0,0 0 0,0 0 0,0 0 0,0 1 0,0-1 0,1 0 0,-4 3 0,5-3 0,0 0 0,0 0 0,0-1 0,0 1 0,0 0 0,0 0 0,0-1 0,0 1 0,0 0 0,0 0 0,0-1 0,0 1 0,1 0 0,-1 0 0,0-1 0,0 1 0,1 0 0,-1-1 0,1 1 0,-1-1 0,0 1 0,1 0 0,-1-1 0,1 1 0,0-1 0,-1 1 0,1-1 0,-1 1 0,1-1 0,0 0 0,-1 1 0,1-1 0,0 0 0,-1 1 0,3-1 0,14 8 0,1 0 0,0-1 0,1-1 0,-1-1 0,25 3 0,-28-4 0,156 24 0,226 9 0,-194-22 0,-151-9 0,-52-6-49,1 0 1,-1 0-1,1 0 0,-1 0 0,1 0 1,0 0-1,-1 0 0,1 0 0,-1 0 1,1 1-1,-1-1 0,1 0 0,-1 0 1,1 1-1,-1-1 0,1 0 0,-1 1 1,1-1-1,-1 0 0,1 1 0,-1-1 1,1 1-1,-1-1 0,0 1 0,1-1 0,-1 1 1,0 0-1,-8 7-6777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8:1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142 144 24575,'1'-1'0,"-1"-1"0,1 1 0,0-1 0,0 1 0,0 0 0,0-1 0,0 1 0,1 0 0,-1 0 0,0 0 0,0 0 0,1 0 0,-1 0 0,1 0 0,-1 0 0,1 1 0,-1-1 0,1 0 0,-1 1 0,1 0 0,2-1 0,-2 0 0,26-6 0,0 1 0,0 1 0,0 2 0,38-1 0,-21 2 0,994-19-777,-806 22 702,2092 0 927,-2358 1-852,-1 1 0,-49 12 0,-14 2 0,-679 19-7680,507-33 8363,-997 61-725,-170 6 7081,1730-71-7039,2858 1-1704,-2664-17 2792,-390 11-472,-66 2-616,1-1 0,-1-2 0,-1-1 0,1-2 0,56-26 0,-69 25 0,-19 11 0,0 0 0,1 0 0,-1 0 0,0 0 0,0-1 0,0 1 0,0 0 0,0 0 0,0 0 0,1 0 0,-1 0 0,0 0 0,0-1 0,0 1 0,0 0 0,0 0 0,0 0 0,0 0 0,0-1 0,0 1 0,0 0 0,0 0 0,0 0 0,0 0 0,0-1 0,0 1 0,0 0 0,0 0 0,0 0 0,0 0 0,0-1 0,0 1 0,0 0 0,0 0 0,0 0 0,0 0 0,-1-1 0,1 1 0,0 0 0,0 0 0,0 0 0,0 0 0,0 0 0,0 0 0,0-1 0,-1 1 0,1 0 0,0 0 0,-5-1 0,0-1 0,1 1 0,-1 1 0,0-1 0,0 1 0,-6-1 0,-461 2 0,-11-1 0,463-3 0,30-1 0,34-3 0,451-5 0,-343 13 0,274 0 0,-454-1 0,-417 0 0,398-5 0,47 6 0,0-1 0,-1 0 0,1 0 0,-1 0 0,1 0 0,-1 0 0,1 0 0,-1 0 0,1 0 0,-1-1 0,1 1 0,-1 0 0,1 0 0,-1 0 0,1 0 0,0-1 0,-1 1 0,1 0 0,-1 0 0,1-1 0,0 1 0,-1 0 0,1-1 0,0 1 0,-1 0 0,1-1 0,0 1 0,-1-1 0,1 1 0,0 0 0,0-1 0,0 1 0,-1-1 0,1 1 0,0-1 0,0 1 0,0-1 0,0 0 0,16-12 0,16-1 0,1 1 0,0 2 0,46-9 0,48-18 0,-126 38 0,0 0 0,0 0 0,0 0 0,-1 0 0,1 0 0,0-1 0,0 1 0,-1 0 0,1-1 0,0 1 0,0 0 0,-1-1 0,1 1 0,0-1 0,-1 1 0,1-1 0,-1 0 0,1 1 0,-1-1 0,1 0 0,-1 1 0,1-1 0,-1 0 0,1 0 0,-17-5 0,-40 3 0,53 3 0,-36 0-1365,6 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9:15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24575,'25'2'0,"0"0"0,-1 2 0,32 8 0,28 5 0,270 36 0,-255-37 0,208 40 0,140 20 0,-338-63-79,543 59 268,9-45-1429,-633-27 532,8 1-117,0-2 1,1-2 0,-1-1 0,-1-2-1,37-10 1,-12-2 1955,1 3 0,0 3-1,1 2 1,0 3 0,77 1-1,1398 7-1222,-524 2-1700,235-3-4482,1 0 7338,-364 0 4665,-861 0-12555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0:2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24575,'59'-3'0,"88"-15"0,-2-1 0,206 10 0,-345 10 0,0-1 0,0 2 0,0-1 0,0 0 0,8 4 0,-14-5 0,1 0 0,-1 1 0,1-1 0,-1 0 0,1 0 0,-1 1 0,1-1 0,-1 0 0,1 1 0,-1-1 0,1 0 0,-1 1 0,0-1 0,1 1 0,-1-1 0,0 1 0,1-1 0,-1 1 0,0-1 0,1 1 0,-1-1 0,0 1 0,0-1 0,0 2 0,0-2 0,0 1 0,-1 0 0,0 0 0,1 0 0,-1 0 0,1-1 0,-1 1 0,0 0 0,0 0 0,1-1 0,-1 1 0,0-1 0,0 1 0,0-1 0,0 1 0,0-1 0,1 1 0,-1-1 0,0 0 0,-1 1 0,-11 3 0,0 0 0,0-1 0,0 0 0,-1-1 0,-21 1 0,-75-4 0,54-1 0,15 2-1365,5-1-5461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2:0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7 179 24575,'1'0'0,"0"0"0,0 1 0,0-1 0,-1 0 0,1 1 0,0-1 0,0 1 0,-1-1 0,1 1 0,0-1 0,-1 1 0,1 0 0,-1-1 0,1 1 0,-1 0 0,1-1 0,-1 1 0,1 0 0,-1 0 0,1-1 0,-1 1 0,0 0 0,0 0 0,1 0 0,-1-1 0,0 3 0,6 29 0,-5-22 0,4 8 0,0 1 0,2-1 0,0-1 0,1 1 0,1-1 0,0-1 0,1 1 0,1-2 0,1 1 0,0-2 0,1 1 0,0-2 0,24 19 0,-33-29 0,0 0 0,1 0 0,-1 0 0,1-1 0,0 1 0,-1-1 0,1-1 0,0 1 0,0-1 0,1 0 0,-1 0 0,0 0 0,0-1 0,0 1 0,0-1 0,1-1 0,-1 1 0,0-1 0,0 0 0,0 0 0,0 0 0,0-1 0,0 1 0,0-1 0,0-1 0,-1 1 0,1-1 0,-1 1 0,1-1 0,-1 0 0,0-1 0,0 1 0,-1-1 0,1 0 0,-1 0 0,0 0 0,0 0 0,0-1 0,0 1 0,-1-1 0,3-5 0,-2-4 0,0 0 0,-1 0 0,0-1 0,-1 1 0,-1 0 0,0-1 0,-1 1 0,-1 0 0,0 0 0,-1 0 0,0 0 0,-1 0 0,-9-20 0,3 11 0,-1 0 0,-1 0 0,-1 2 0,-2-1 0,0 2 0,-30-33 0,42 50 3,1 0 0,-1 1 0,0-1 0,0 1 0,0 0 0,0-1 0,-1 2 0,1-1 0,0 0 0,-1 1 0,0-1 0,1 1 0,-1 0 0,0 0 0,1 1 0,-1-1 0,0 1-1,0 0 1,1 0 0,-1 0 0,0 0 0,0 1 0,-7 1 0,-2 3-86,0 0 0,0 1-1,1 0 1,-1 1 0,-12 9 0,-4 2-854,2-2-5889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9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75 24575,'-16'1'0,"1"0"0,-1 2 0,1 0 0,0 1 0,-1 0 0,2 1 0,-1 1 0,1 0 0,-14 9 0,4 2 0,2 1 0,-27 28 0,29-27 0,17-16 0,0 0 0,0-1 0,0 1 0,1 0 0,-1 0 0,1 1 0,0-1 0,0 0 0,0 1 0,0 0 0,0-1 0,1 1 0,0 0 0,0 0 0,0-1 0,0 1 0,0 0 0,1 0 0,0 0 0,0 0 0,0 0 0,0 0 0,1 0 0,-1 0 0,1 0 0,0 0 0,0 0 0,1-1 0,-1 1 0,1 0 0,-1-1 0,1 1 0,0-1 0,1 0 0,-1 1 0,1-1 0,-1 0 0,1 0 0,0-1 0,4 4 0,1 1 0,0-1 0,0 1 0,1-2 0,0 1 0,0-1 0,1-1 0,-1 0 0,1 0 0,0 0 0,0-2 0,0 1 0,0-1 0,1-1 0,13 1 0,-10-2 0,1 0 0,-1-2 0,1 0 0,-1 0 0,1-1 0,-1-1 0,0-1 0,-1 0 0,24-11 0,-13 3 0,1 2 0,0 1 0,1 1 0,33-7 0,-55 15 0,1 0 0,-1 0 0,0 0 0,0-1 0,0 0 0,0 0 0,-1 0 0,1 0 0,0 0 0,-1-1 0,1 0 0,-1 1 0,0-1 0,0-1 0,0 1 0,4-6 0,-6 6 0,1 0 0,-1 0 0,0 0 0,0 0 0,0-1 0,0 1 0,0 0 0,-1 0 0,0-1 0,1 1 0,-1-1 0,0 1 0,-1 0 0,1-1 0,-1 1 0,1 0 0,-1 0 0,0-1 0,0 1 0,0 0 0,-1 0 0,-2-4 0,-9-18 0,-1 1 0,-1 0 0,-1 1 0,-1 1 0,-1 1 0,-25-24 0,39 42-124,-1 0 0,1 0 0,-1 1 0,0-1 0,0 1 0,0 0-1,0 0 1,0 1 0,0-1 0,-8 0 0,-6 0-6702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29:3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11 24575,'-8'0'0,"0"1"0,0 1 0,0-1 0,0 1 0,0 1 0,0-1 0,1 2 0,0-1 0,-1 1 0,1 0 0,-9 6 0,-9 9 0,-36 33 0,48-40 0,-62 66 0,43-44 0,30-31 0,0-1 0,-1 0 0,1 1 0,0 0 0,1-1 0,-1 1 0,0 0 0,1 0 0,0 0 0,-1 0 0,1 0 0,0 0 0,0 4 0,1-6 0,0 0 0,0 1 0,1-1 0,-1 0 0,1 1 0,-1-1 0,1 0 0,-1 0 0,1 0 0,-1 1 0,1-1 0,0 0 0,0 0 0,0 0 0,0 0 0,0 0 0,0 0 0,0 0 0,0-1 0,0 1 0,0 0 0,0 0 0,0-1 0,1 1 0,-1-1 0,0 1 0,0-1 0,1 0 0,-1 1 0,0-1 0,1 0 0,-1 0 0,0 0 0,2 0 0,210 23 0,-182-20 0,-17-1 0,-1 1 0,0 0 0,-1 1 0,1 0 0,-1 1 0,16 8 0,-18-7 0,1-1 0,-1-1 0,1 1 0,0-2 0,0 0 0,0 0 0,1-1 0,14 1 0,-25-3 0,1 0 0,0 0 0,0 0 0,0 0 0,0-1 0,0 1 0,-1-1 0,1 1 0,0-1 0,0 0 0,-1 1 0,1-1 0,0 0 0,-1 0 0,1 0 0,-1-1 0,1 1 0,-1 0 0,0 0 0,3-4 0,-2 2 0,-1 0 0,1 0 0,-1 0 0,1 0 0,-1-1 0,0 1 0,0-1 0,-1 1 0,1-1 0,0-5 0,-1 0 0,0-1 0,-1 0 0,0 0 0,-1 0 0,0 0 0,0 1 0,-5-13 0,-9-16-273,-2 0 0,-2 1 0,-1 1 0,-42-53 0,47 71-6553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2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24575,'138'1'0,"149"-3"0,-254-2 0,-1-1 0,0-2 0,35-12 0,-39 10 0,-1 1 0,2 2 0,-1 1 0,42-3 0,106 11 0,114-4 0,-195-10 0,67-2 0,-81 15 0,84-4 0,-94-10 0,-53 8 0,0 1 0,24-2 0,489 4 0,-258 3 0,-207-2 0,39-1 0,186 22 0,1466 281-1514,-683-117-2038,1-45 1,-1011-133 4216,-34-2 727,1-2 1,0-2-1,55-3 0,-35-5 1033,-20 2-2446,49-15 0,-11 1 21,-38 12 0,-1-2 0,41-17 0,-29 7 0,-1-2 0,0-1 0,59-46 0,-97 66 0,-1 0 0,1 0 0,-1 0 0,0 0 0,0 0 0,0-1 0,0 1 0,-1-1 0,1 0 0,-1 0 0,1 1 0,-1-1 0,0 0 0,0 0 0,1-6 0,-2 7 0,0 0 0,0 0 0,-1 1 0,1-1 0,0 0 0,-1 0 0,1 1 0,-1-1 0,0 0 0,1 1 0,-1-1 0,0 1 0,0-1 0,0 1 0,0-1 0,0 1 0,0-1 0,-1 1 0,1 0 0,0 0 0,-1 0 0,1 0 0,-1 0 0,1 0 0,-1 0 0,1 0 0,-1 0 0,-2 0 0,-11-5 0,-1 1 0,0 0 0,0 2 0,-1 0 0,-30-2 0,-89 4 0,76 3 0,-1346 0 0,900-2 0,214 12 0,-2 0 0,-896-13 0,1128-1-161,0-3-1,1-2 1,0-3-1,0-3 1,1-2-1,-58-24 1,-5 3-5022,-2 8 3746,-94-25 8057,132 24-5742,-308-89-626,342 105-252,-1 2 0,0 3 0,-94-3 0,-592 13 0,664 1 0,-87 17 0,65-7 0,50-7 0,1 1 0,0 3 0,-89 29 0,115-32 0,-1-1 0,0-1 0,0-1 0,-36 2 0,-2 0 0,-308 44 0,352-47-273,0 1 0,0 0 0,0 1 0,-16 8 0,10-3-6553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3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24575,'0'2'0,"0"-1"0,0 1 0,0 0 0,1-1 0,-1 1 0,0-1 0,1 1 0,0-1 0,-1 1 0,1-1 0,0 1 0,-1-1 0,1 0 0,0 1 0,0-1 0,0 0 0,0 0 0,1 0 0,-1 1 0,0-1 0,0 0 0,1-1 0,-1 1 0,0 0 0,1 0 0,1 0 0,5 2 0,1 0 0,-1-1 0,18 3 0,10 3 0,17 16 0,-41-18 0,0 0 0,1 0 0,0-1 0,0-1 0,0 0 0,0-1 0,15 1 0,253-2 0,-130-5 0,1604 3-6784,-1729-2 7658,-1 0 0,0-2 1,43-12-1,-42 9-52,0 1-1,0 1 1,35-1 0,-48 4-822,1 1 0,0-2 0,-1 0 0,0-1 0,18-6 0,-16 4 0,0 2 0,0-1 0,28-3 0,77 7 0,-21 1 0,-92-1 0,0 0 0,0-1 0,0 0 0,0 0 0,0-1 0,-1 0 0,1 0 0,-1 0 0,0-1 0,0 0 0,9-8 0,-7 6 0,-1 1 0,1-1 0,1 1 0,-1 1 0,1 0 0,14-5 0,19 1 0,0 2 0,0 3 0,1 1 0,65 5 0,-27-1 0,142 6 26,226 39 0,214 66-622,-492-81 12,366 71 338,320 55 266,-850-157-20,54 10 0,85 3 0,-142-14-7,0 0 1,1 0 0,-1 0-1,1 0 1,-1-1 0,0 0-1,1 0 1,-1 0 0,0 0-1,0 0 1,7-4 0,-7 2 126,-1-1 1,1 1-1,-1-1 1,0 0-1,0 1 1,0-1-1,0-1 1,-1 1-1,3-5 0,0 2-99,0 0-1,0 1 1,1-1-1,0 1 1,0 1-1,1-1 1,0 1-1,-1 0 1,2 1-1,-1-1 1,15-5-1,-6 3-23,0 1-1,0 1 1,0 0 0,1 1 0,17-2-1,0 4 4,46 2 0,-80 0 0,0 1 0,0-1 0,0 0 0,-1 0 0,1 0 0,0 0 0,0 0 0,0 0 0,0 0 0,0 1 0,0-1 0,0 0 0,0 0 0,0 0 0,0 0 0,0 0 0,0 0 0,0 0 0,0 1 0,0-1 0,0 0 0,0 0 0,0 0 0,0 0 0,0 0 0,1 0 0,-1 0 0,0 1 0,0-1 0,0 0 0,0 0 0,0 0 0,0 0 0,0 0 0,0 0 0,0 0 0,0 0 0,0 0 0,1 0 0,-1 0 0,0 1 0,0-1 0,0 0 0,0 0 0,0 0 0,0 0 0,1 0 0,-22 9 0,-31 7 0,16-7 0,-32 8 0,0-2 0,-118 9 0,-407-21-5053,299-6 3322,-2455 3 8515,2692 4-8149,34 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4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24575,'981'-23'0,"117"-2"0,-1216 25 0,1 6 0,-168 28 0,150-11 0,-157 7 0,271-29 0,12 1 0,1-1 0,0-1 0,0 0 0,-1 0 0,1 0 0,0-1 0,0 0 0,-10-3 0,18 4 0,0 0 0,0-1 0,0 1 0,0 0 0,0 0 0,0 0 0,0 0 0,-1 0 0,1 0 0,0 0 0,0 0 0,0-1 0,0 1 0,0 0 0,0 0 0,0 0 0,0 0 0,0 0 0,0 0 0,0-1 0,0 1 0,0 0 0,0 0 0,0 0 0,0 0 0,0 0 0,0-1 0,0 1 0,0 0 0,0 0 0,0 0 0,0 0 0,0 0 0,0-1 0,0 1 0,0 0 0,0 0 0,0 0 0,0 0 0,0 0 0,0 0 0,1 0 0,-1-1 0,0 1 0,0 0 0,0 0 0,0 0 0,0 0 0,0 0 0,0 0 0,1 0 0,-1 0 0,0 0 0,0 0 0,0 0 0,0 0 0,0 0 0,1 0 0,-1 0 0,0 0 0,0 0 0,0 0 0,0 0 0,0 0 0,1 0 0,-1 0 0,0 0 0,25-10 0,0 1 0,1 1 0,26-5 0,-11 4 0,96-25 0,1 6 0,1 7 0,165-5 0,-215 27 0,-54 1 0,-1-2 0,67-8 0,-46-1-1365,-31 6-5461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46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24575,'60'-7'0,"-20"1"0,519-6 0,-370 14 0,-108-1 0,-13 1 0,74-7 0,-124 3 0,0-1 0,1 0 0,-1-1 0,0-1 0,-1-1 0,1-1 0,-1 0 0,30-18 0,-40 21 0,1 0 0,-1 0 0,1 1 0,0-1 0,0 2 0,0-1 0,16-1 0,62-2 0,-66 6 0,0-1 0,0-1 0,26-5 0,27-18 23,-56 18-301,1 1 1,0 1-1,0 0 1,35-4-1,-34 8-6548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5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24575,'2238'0'0,"-2205"2"0,0 2 0,-1 0 0,35 10 0,-31-5 0,68 5 0,56 7-1365,-139-19-5461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0:5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1956 24575,'0'-12'0,"1"0"0,1 0 0,0 0 0,1 0 0,0 0 0,1 1 0,0-1 0,1 1 0,0 0 0,13-20 0,7-4 0,52-58 0,-28 36 0,209-316 0,-54 69 0,89-130 0,-156 212 0,-75 106 0,-49 95 38,-2 0-1,13-31 0,2-5-1514,-13 35-5349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0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77 24575,'-25'27'-245,"1"2"0,-31 49 1,31-41 570,-37 41 1,34-48-286,-36 54-1,62-83-40,0 0 0,0 0 0,0 0 0,1 0 0,-1 0 0,0 0 0,1 0 0,-1 1 0,1-1 0,0 0 0,-1 0 0,1 1 0,0-1 0,0 0 0,0 0 0,-1 1 0,1-1 0,0 0 0,1 0 0,-1 1 0,0-1 0,0 0 0,1 0 0,-1 1 0,0-1 0,1 0 0,-1 0 0,1 0 0,0 0 0,-1 0 0,1 0 0,0 0 0,0 0 0,-1 0 0,1 0 0,0 0 0,0 0 0,0 0 0,0-1 0,0 1 0,0 0 0,1-1 0,-1 1 0,0-1 0,0 1 0,0-1 0,0 1 0,1-1 0,1 0 0,9 3 0,0 0 0,1-2 0,-1 1 0,14-1 0,-21-1 0,159-1 0,-57-1 0,-105 2 0,1 0 0,0 0 0,0 0 0,0-1 0,-1 1 0,1-1 0,0 1 0,-1-1 0,1 0 0,-1 0 0,1 0 0,-1 0 0,1-1 0,-1 1 0,1-1 0,-1 1 0,3-4 0,-2 1 0,-1 1 0,0-1 0,0 1 0,0-1 0,0 1 0,0-1 0,-1 0 0,0 0 0,0 0 0,0 0 0,0-7 0,1-10 0,-1 0 0,-1 1 0,-1-1 0,-5-29 0,-23-79 0,19 99-64,-18-41 0,15 42-1173,-1-5-5589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11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88 24575,'0'-1'0,"-1"0"0,1 0 0,0 0 0,-1 0 0,0 0 0,1 0 0,-1 0 0,1 0 0,-1 1 0,0-1 0,0 0 0,1 0 0,-1 0 0,0 1 0,0-1 0,0 1 0,0-1 0,0 0 0,0 1 0,0 0 0,0-1 0,0 1 0,0 0 0,0-1 0,0 1 0,-1 0 0,1 0 0,0 0 0,-2 0 0,-33 0 0,22 4 0,0 1 0,1 1 0,-1 0 0,1 0 0,1 2 0,-1 0 0,-12 10 0,-4 2 0,6-5 0,-27 24 0,44-34 0,-1 1 0,1 1 0,0-1 0,1 1 0,0 0 0,0 0 0,0 0 0,-4 10 0,9-16 0,-1 1 0,0 0 0,1-1 0,-1 1 0,1 0 0,-1-1 0,1 1 0,0 0 0,0 0 0,0-1 0,0 1 0,0 0 0,0 0 0,0-1 0,1 1 0,-1 0 0,1-1 0,-1 1 0,1 0 0,0-1 0,0 3 0,1-2 0,0 0 0,0 0 0,0 0 0,0 0 0,0 0 0,0-1 0,0 1 0,1-1 0,-1 1 0,1-1 0,-1 0 0,4 1 0,6 2 0,1-1 0,-1-1 0,1 0 0,22 1 0,196-8 0,-228 5 0,-1 0 0,0 0 0,0-1 0,0 1 0,0-1 0,0 0 0,0 1 0,0-1 0,0 0 0,0 0 0,0 0 0,0-1 0,0 1 0,-1 0 0,1-1 0,0 1 0,-1-1 0,1 1 0,1-4 0,-1 1 0,0 1 0,0-1 0,-1 1 0,0-1 0,0 0 0,0 0 0,0 1 0,0-1 0,-1 0 0,0-5 0,0-8 0,-2 0 0,0 0 0,-1 1 0,-4-18 0,-14-32 80,-3-18-1525,20 59-5381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2:1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32 164 24575,'0'1'0,"0"-1"0,-1 0 0,1 0 0,0 0 0,0 0 0,0 0 0,-1 0 0,1 0 0,0 0 0,0 0 0,-1 0 0,1 0 0,0 0 0,0 0 0,-1 0 0,1 0 0,0-1 0,0 1 0,-1 0 0,1 0 0,0 0 0,0 0 0,0 0 0,-1 0 0,1-1 0,0 1 0,0 0 0,0 0 0,0 0 0,-1 0 0,1-1 0,0 1 0,0 0 0,0 0 0,0-1 0,0 1 0,0 0 0,0 0 0,-1 0 0,1-1 0,0 1 0,0 0 0,0 0 0,0-1 0,0 1 0,0 0 0,0 0 0,0-1 0,10-13 0,19-12 0,-10 15 0,1 1 0,1 1 0,0 0 0,0 2 0,42-10 0,116-8 0,74 15 0,-8 0 0,163 0 0,-272 12 0,-106-2 0,-1 2 0,0 1 0,42 9 0,-133-5 0,-1174-8 0,1225 2 0,1 0 0,-1 1 0,1 0 0,0 1 0,0 0 0,-17 8 0,15-6 0,0-1 0,0 0 0,-1 0 0,-12 1 0,-39 8 0,50-10 0,-1 1 0,1-2 0,-25 2 0,464-3 0,-120-2 0,236 27 495,-210-6-6878,-303-19 4080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2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496 306 24575,'-14'-30'0,"2"0"0,-17-64 0,11 32 0,16 56 0,0 1 0,0-1 0,-1 1 0,1 0 0,-1 0 0,0 0 0,-1 0 0,1 1 0,-1-1 0,0 1 0,0 0 0,0 0 0,-1 0 0,0 1 0,-4-4 0,5 5 0,0 0 0,0 1 0,0-1 0,0 1 0,0-1 0,-1 1 0,1 1 0,0-1 0,0 0 0,-1 1 0,1 0 0,0 0 0,-1 0 0,1 1 0,0 0 0,0-1 0,-1 1 0,1 1 0,0-1 0,-6 3 0,-12 7 0,1 1 0,0 1 0,1 1 0,0 1 0,-20 20 0,26-23 0,2 2 0,-1-1 0,2 2 0,0-1 0,1 2 0,0-1 0,-11 27 0,16-27 0,0 0 0,1 1 0,1-1 0,0 1 0,0 25 0,2-4 0,6 47 0,-4-80 0,-1-1 0,1 1 0,0-1 0,0 1 0,0-1 0,0 1 0,1-1 0,-1 0 0,1 0 0,0 0 0,0 0 0,0 0 0,0 0 0,0 0 0,1-1 0,0 1 0,-1-1 0,1 1 0,0-1 0,0 0 0,0 0 0,0-1 0,0 1 0,1-1 0,-1 1 0,0-1 0,8 1 0,-2 0 0,1 0 0,0-1 0,0-1 0,-1 1 0,1-2 0,0 1 0,0-1 0,0-1 0,12-3 0,-14 2 0,-1 0 0,1 0 0,-1-1 0,0 0 0,0 0 0,-1-1 0,1 0 0,-1 0 0,0 0 0,9-11 0,7-10 0,22-36 0,-18 26 0,56-94 0,-77 122 0,-5 6 0,1 1 0,0 0 0,0-1 0,-1 1 0,1 0 0,0 0 0,0-1 0,0 1 0,0 0 0,1 0 0,-1 0 0,0 0 0,0 0 0,1 0 0,-1 1 0,2-2 0,-2 2 0,-1 0 0,1 0 0,0 0 0,-1 0 0,1 1 0,-1-1 0,1 0 0,0 0 0,-1 0 0,1 1 0,-1-1 0,1 0 0,-1 1 0,1-1 0,-1 0 0,1 1 0,-1-1 0,1 1 0,-1-1 0,0 1 0,1-1 0,-1 1 0,0-1 0,1 1 0,-1-1 0,0 1 0,1 0 0,2 7 0,0 1 0,0 0 0,-1 0 0,2 11 0,-1-4 0,8 25-341,1-1 0,1-1-1,23 45 1,-19-53-6485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2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24575,'0'5'0,"1"-1"0,0 1 0,0 0 0,0 0 0,1-1 0,0 1 0,0-1 0,0 1 0,0-1 0,1 0 0,0 0 0,-1 0 0,2 0 0,-1 0 0,0-1 0,1 1 0,4 2 0,9 9 0,2-2 0,25 16 0,-31-22 0,188 118 0,-71-59 0,-119-60 0,0-1 0,0 0 0,20 5 0,-21-7 0,0 0 0,0 1 0,0 1 0,15 8 0,-24-13 0,0 1 0,0 0 0,0-1 0,0 1 0,0 0 0,0 0 0,0 0 0,0-1 0,0 1 0,0 0 0,-1 0 0,1 0 0,0 1 0,-1-1 0,1 0 0,0 0 0,-1 0 0,0 0 0,1 1 0,-1-1 0,0 0 0,1 0 0,-1 1 0,0-1 0,0 0 0,0 0 0,0 1 0,0-1 0,-1 0 0,1 0 0,0 1 0,0-1 0,-1 0 0,1 0 0,-1 0 0,1 1 0,-1-1 0,0 0 0,1 0 0,-1 0 0,0 0 0,0 0 0,-1 1 0,-5 6 0,-1-1 0,0 0 0,0-1 0,-14 9 0,8-5 0,-326 244-1365,324-242-5461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24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 24575,'-29'0'0,"1"0"0,0 0 0,-51 8 0,71-6 0,-1 0 0,1 0 0,0 1 0,0 0 0,0 0 0,1 1 0,-1 0 0,1 1 0,0-1 0,0 1 0,0 1 0,1-1 0,-11 12 0,8-5 0,0 1 0,1-1 0,0 1 0,1 1 0,1-1 0,0 1 0,1 0 0,0 1 0,1-1 0,1 1 0,0 0 0,1 0 0,1 0 0,0 0 0,1 0 0,0 0 0,1 0 0,4 15 0,-1-16 0,0 1 0,1-1 0,0 0 0,1-1 0,1 0 0,0 0 0,1 0 0,0-1 0,20 22 0,-24-31 0,1 1 0,-1-1 0,1 0 0,0 0 0,0 0 0,0-1 0,1 0 0,-1 0 0,0 0 0,1-1 0,0 0 0,-1 0 0,10 0 0,11 0 0,46-4 0,-30 1 0,-28 1-170,-1 0-1,1-1 0,0 0 1,0-1-1,-1 0 0,0-1 1,15-6-1,-7 0-6655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2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450 332 24575,'1'-85'0,"-3"-88"0,2 170 0,0-1 0,-1 1 0,1 0 0,-1 0 0,0 0 0,0 1 0,0-1 0,0 0 0,-1 0 0,1 0 0,-1 1 0,1-1 0,-1 1 0,0-1 0,0 1 0,0 0 0,0-1 0,-1 1 0,-3-3 0,1 3 0,1-1 0,-1 1 0,0 0 0,0 1 0,0-1 0,0 1 0,0 0 0,-1 0 0,1 0 0,-9 0 0,1 2 0,0 0 0,0 0 0,0 1 0,0 0 0,1 1 0,-1 1 0,1 0 0,-20 10 0,-73 49 0,93-54 0,-1 0 0,1 1 0,1 1 0,0 0 0,-17 22 0,24-26 0,0-1 0,1 1 0,0 0 0,0 1 0,1-1 0,0 0 0,0 1 0,0 0 0,0 13 0,1-6 0,1-1 0,1 0 0,0 0 0,4 21 0,-5-33 0,1 0 0,0 0 0,-1 0 0,1 0 0,0 0 0,0 0 0,0 0 0,1 0 0,-1-1 0,0 1 0,1 0 0,-1-1 0,1 1 0,-1-1 0,1 1 0,0-1 0,0 0 0,-1 1 0,1-1 0,0 0 0,0-1 0,0 1 0,0 0 0,0 0 0,1-1 0,-1 1 0,0-1 0,0 0 0,0 1 0,0-1 0,1 0 0,-1-1 0,0 1 0,0 0 0,0 0 0,4-2 0,6-1 0,0 0 0,1 0 0,-1-1 0,21-12 0,-8 4 0,-1-2 0,-1-1 0,-1-1 0,0-1 0,-1 0 0,20-22 0,-39 36 0,0 1 0,0 0 0,0 0 0,0 0 0,0 0 0,0 0 0,1 0 0,-1 1 0,1-1 0,0 1 0,-1 0 0,1 0 0,0 0 0,0 0 0,-1 0 0,7-1 0,-7 3 0,0-1 0,0 1 0,0-1 0,0 1 0,0 0 0,0 0 0,0 0 0,0 0 0,0 0 0,-1 0 0,1 0 0,0 0 0,-1 1 0,1-1 0,-1 1 0,1-1 0,-1 1 0,0 0 0,0-1 0,0 1 0,0 0 0,0 0 0,0 0 0,1 4 0,20 43 0,-2-2 0,1-2 0,33 51 0,-15-38-1365,-22-34-5461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28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24575,'19'19'0,"2"0"0,1-2 0,45 28 0,76 30 0,-83-46 0,71 33 0,63 32 0,-187-90 0,1 0 0,0 1 0,-1 0 0,0 0 0,-1 0 0,12 12 0,-17-16 0,0 1 0,-1-1 0,1 0 0,0 1 0,0-1 0,-1 1 0,1-1 0,-1 1 0,1-1 0,-1 1 0,0-1 0,0 1 0,1-1 0,-1 1 0,0-1 0,-1 4 0,1-2 0,-1-1 0,0 1 0,0 0 0,-1-1 0,1 1 0,0-1 0,-1 0 0,0 1 0,1-1 0,-1 0 0,0 0 0,-3 3 0,-13 10 0,0-1 0,-37 21 0,-10 8 0,9-2 0,-183 148 0,234-184-273,-1 1 0,2-1 0,-1 1 0,-7 11 0,2 1-6553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24575,'1'0'0,"0"1"0,-1-1 0,1 1 0,0-1 0,0 1 0,-1-1 0,1 1 0,0-1 0,0 1 0,-1 0 0,1-1 0,-1 1 0,1 0 0,-1 0 0,1 0 0,-1-1 0,1 1 0,-1 0 0,0 0 0,0 0 0,1 0 0,-1 0 0,0 0 0,0 0 0,0 1 0,5 30 0,-5-27 0,8 410 0,-10-252 0,1 592 0,-1-874 0,5-133 0,-2 244 0,0 0 0,1 0 0,0 0 0,1 0 0,0 0 0,0 0 0,1 1 0,0-1 0,0 1 0,0 0 0,1 0 0,0 1 0,1-1 0,0 1 0,8-8 0,-3 5 0,1 0 0,0 0 0,1 1 0,0 0 0,0 1 0,0 1 0,28-10 0,-35 15 0,0-1 0,0 1 0,0 1 0,0-1 0,0 1 0,0 0 0,0 0 0,0 1 0,0-1 0,0 1 0,10 3 0,-6 0 0,0 0 0,0 0 0,0 1 0,0 1 0,16 11 0,0 5 0,0 2 0,44 51 0,-70-75 0,7 8 0,0 0 0,-1 0 0,0 1 0,0 0 0,-1 0 0,0 0 0,4 11 0,-8-15 0,0 1 0,1 0 0,-2-1 0,1 1 0,-1 0 0,0 0 0,0 0 0,0-1 0,-1 1 0,0 0 0,0 0 0,-1-1 0,1 1 0,-4 6 0,2-3 0,0 1 0,-1 0 0,-1-1 0,1 0 0,-1 0 0,-1 0 0,0-1 0,0 0 0,-1 0 0,0 0 0,0-1 0,-1 0 0,0 0 0,0-1 0,0 0 0,-1-1 0,-16 8 0,-54 32 8,63-34-204,-1-1 0,0-1 0,0 0 0,-1-2-1,0 0 1,-27 7 0,16-9-6630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24575,'0'1155'-6784,"0"-1140"6784,0 0 0,0 1 0,-4 26 0,4-42 0,0 0 0,0 0 0,-1 0 0,1 0 0,0 0 0,0 0 0,0 0 0,0 0 0,0-1 0,0 1 0,0 0 0,-1 0 0,1 0 0,0 0 0,0 0 0,0 0 0,0 0 0,0 0 0,-1 0 0,1 0 0,0 0 0,0 0 0,0 0 0,0 0 0,0 0 0,0 0 0,-1 0 0,1 0 0,0 0 0,0 0 0,0 0 0,0 0 0,0 0 0,-1 0 0,1 0 0,0 1 0,0-1 0,0 0 0,0 0 0,0 0 0,0 0 0,0 0 0,0 0 0,-1 0 0,1 0 0,0 1 0,0-1 0,0 0 0,0 0 0,0 0 0,-4-15 0,0-15 566,0-1-1,3 1 0,0 0 1,2 0-1,6-39 0,-5 56-353,0 1 0,1 0 0,1-1 0,0 1 0,0 1 0,1-1 0,1 1 0,0-1 0,0 2 0,1-1 0,1 1 0,0 0 0,0 0 0,1 1 0,13-12 0,-17 18-212,-1 0 0,0 0 0,1 0 0,0 1 0,0-1 0,0 1 0,0 0 0,0 0 0,0 1 0,0 0 0,0 0 0,1 0 0,-1 0 0,0 1 0,1 0 0,-1 0 0,0 0 0,1 1 0,-1 0 0,0 0 0,1 0 0,-1 1 0,0-1 0,0 1 0,0 1 0,0-1 0,-1 1 0,8 4 0,-1 2 0,0 0 0,-1 0 0,0 1 0,0 0 0,-1 1 0,0 0 0,-1 1 0,0 0 0,10 21 0,-3 0 0,-2 0 0,-1 0 0,-1 1 0,-2 0 0,-2 1 0,-1 0 0,-1 0 0,-2 1 0,-2-1 0,-4 54 0,2-85 0,1-1 0,0 0 0,-1 1 0,0-1 0,0 0 0,0 0 0,0 0 0,0 0 0,-1 1 0,1-2 0,-1 1 0,0 0 0,0 0 0,0 0 0,0-1 0,0 1 0,-1-1 0,1 0 0,-5 3 0,2-2 0,0-1 0,0 0 0,-1 0 0,1 0 0,-1-1 0,1 0 0,-1 0 0,1 0 0,-1 0 0,-9-1 0,3 0 0,-48 0 0,-102-11 0,149 8-80,0-1 0,1 0-1,-1-1 1,1 0 0,0-1-1,1 0 1,-1-1 0,1 0-1,0-1 1,1 0 0,0-1 0,0 0-1,1 0 1,0-1 0,1 0-1,-10-17 1,7 7-6746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2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24575,'3'1'0,"-1"-1"0,0 1 0,1 0 0,-1 0 0,0 0 0,0 0 0,0 0 0,0 1 0,0-1 0,0 1 0,0-1 0,2 3 0,4 2 0,162 130 0,-108-83 0,3-2 0,103 61 0,-137-95 0,-1 1 0,0 1 0,-2 1 0,0 2 0,-1 1 0,-2 1 0,35 42 0,-57-62 0,1 0 0,-1 1 0,0 0 0,-1-1 0,1 1 0,-1 0 0,0 0 0,0 0 0,-1 1 0,1-1 0,-1 0 0,0 1 0,-1-1 0,1 1 0,-1-1 0,0 1 0,0-1 0,-1 1 0,0-1 0,0 0 0,0 1 0,0-1 0,-5 10 0,1-5 0,-1 1 0,-1-1 0,1-1 0,-2 1 0,1-1 0,-1 0 0,-1-1 0,1 0 0,-20 14 0,-106 65 0,39-26 0,-48 25 0,141-85-92,-12 6 315,14-7-254,-1 0 0,1 0 0,0 0-1,0 0 1,0 0 0,-1 0 0,1 0 0,0 0 0,0 0-1,-1 0 1,1 0 0,0 0 0,0 0 0,-1 0 0,1 0-1,0 0 1,0 0 0,-1 0 0,1 0 0,0 0 0,0 0-1,0 0 1,-1 0 0,1 0 0,0-1 0,0 1 0,0 0-1,-1 0 1,1 0 0,0 0 0,0-1 0,0 1-1,0 0 1,-1 0 0,1 0 0,0-1 0,0 1 0,0 0-1,0 0 1,0 0 0,0-1 0,0 1 0,0 0 0,0 0-1,0-1 1,0 1 0,0-1 0,2-11-6795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1 24575,'-135'79'0,"94"-58"0,1 3 0,1 1 0,2 1 0,-58 53 0,90-74 0,0 0 0,1 0 0,0 1 0,0 0 0,0 0 0,1 0 0,0 0 0,0 0 0,-2 8 0,4-11 0,0 1 0,1-1 0,-1 0 0,1 1 0,-1-1 0,1 1 0,0-1 0,1 1 0,-1-1 0,0 1 0,1-1 0,0 0 0,0 1 0,0-1 0,0 0 0,1 1 0,-1-1 0,1 0 0,-1 0 0,4 3 0,7 7 14,0 0-1,1 0 1,0-2-1,1 1 1,1-2-1,29 17 1,100 42-1239,-102-53-1502,53 13 0,-25-13 2582,-1-4 0,120 7 1,-93-16-1029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775 453 24575,'0'-6'0,"-1"1"0,0-1 0,0 1 0,0-1 0,-1 1 0,0 0 0,0 0 0,-4-7 0,-5-14 0,-8-27 0,3 4 0,-2 0 0,-2 2 0,-49-85 0,66 128 0,-1 0 0,0 0 0,0 1 0,0 0 0,0 0 0,-1 0 0,1 0 0,-1 1 0,1 0 0,-1 0 0,0 0 0,0 0 0,0 1 0,0 0 0,0 0 0,-1 0 0,1 0 0,0 1 0,0 0 0,-1 0 0,-4 1 0,-7 1 0,1 0 0,0 0 0,0 1 0,0 1 0,-23 10 0,20-5 0,1 1 0,0 1 0,1 0 0,0 1 0,0 1 0,2 1 0,0 0 0,0 1 0,1 1 0,-15 23 0,-11 20 0,-52 104 0,83-145 0,1 0 0,1 0 0,1 0 0,0 1 0,2 0 0,0 0 0,1 1 0,1-1 0,0 1 0,2-1 0,4 39 0,-4-55 0,0 0 0,1 0 0,0 0 0,0-1 0,0 1 0,0 0 0,0 0 0,0-1 0,1 1 0,-1-1 0,1 1 0,0-1 0,0 0 0,0 0 0,0 0 0,0 0 0,0 0 0,1 0 0,-1 0 0,1-1 0,-1 1 0,1-1 0,-1 0 0,1 1 0,0-1 0,0 0 0,0-1 0,-1 1 0,1-1 0,0 1 0,0-1 0,0 0 0,4 0 0,4 0 0,-1 0 0,1-1 0,0-1 0,-1 0 0,0 0 0,1-1 0,-1 0 0,11-5 0,23-13 0,-1-2 0,52-38 0,-77 46 0,0 0 0,26-31 0,15-13 0,0 17 0,-43 32 0,-1-1 0,0 0 0,24-24 0,-38 34 0,0 0 0,0-1 0,0 1 0,0 0 0,0 0 0,0 0 0,0 0 0,0 0 0,0 1 0,1-1 0,-1 0 0,0 0 0,1 1 0,-1-1 0,0 1 0,1-1 0,-1 1 0,1 0 0,-1-1 0,1 1 0,2 0 0,-3 1 0,1 0 0,-1-1 0,0 1 0,1 0 0,-1 0 0,0 1 0,0-1 0,0 0 0,0 0 0,0 0 0,0 1 0,0-1 0,0 1 0,-1-1 0,1 0 0,0 1 0,-1-1 0,1 1 0,-1 0 0,0-1 0,1 3 0,5 23 0,-2-1 0,2 41 0,4 25 0,43 113 0,-6-33 0,-47-171-62,0 1 0,1 0 0,-1-1 0,0 1 0,1-1 0,-1 1 0,1 0 0,0-1 0,-1 1 0,1-1 0,0 0 0,0 1-1,0-1 1,0 0 0,0 1 0,0-1 0,0 0 0,1 0 0,-1 0 0,0 0 0,3 2 0,11 0-6764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2:2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24575,'4'0'0,"13"0"0,16 0 0,10 0 0,6 4 0,2 2 0,-3 3 0,-7 0 0,-5-1 0,-9 2 0,-10-1-8191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24575,'3'4'0,"0"-1"0,0 0 0,0 0 0,0-1 0,0 1 0,1-1 0,-1 1 0,1-1 0,0 0 0,-1 0 0,1-1 0,0 1 0,0-1 0,0 0 0,0 0 0,8 1 0,10 4 0,374 136 0,-382-136 0,-1 0 0,0 1 0,0 1 0,-1 0 0,0 1 0,19 17 0,-27-22 0,0 1 0,0-1 0,-1 1 0,0-1 0,1 1 0,-2 0 0,1 0 0,0 0 0,-1 0 0,0 1 0,0-1 0,-1 1 0,0-1 0,0 1 0,0-1 0,0 1 0,-1 0 0,0 0 0,0-1 0,-2 11 0,-1-6 0,0 1 0,-1-1 0,0 1 0,0-1 0,-1-1 0,-1 1 0,0-1 0,0 0 0,0 0 0,-15 14 0,-8 6 0,-50 38 0,45-40 0,0 2-79,11-9-350,0-2 1,-33 21-1,32-27-6397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24575,'10'165'0,"-1"-36"0,-3 613 0,-6-402 0,1-365 0,0 0 0,2 0 0,2 1 0,0-1 0,1 1 0,1 0 0,1 0 0,2 1 0,0 0 0,1 1 0,19-26 0,-25 41 0,0 1 0,0 0 0,1 0 0,0 0 0,0 1 0,0 0 0,1 1 0,0-1 0,0 1 0,0 0 0,0 1 0,1 0 0,0 0 0,10-3 0,-14 5 0,0 1 0,0-1 0,0 1 0,0 0 0,0 0 0,0 0 0,0 0 0,0 1 0,0-1 0,0 1 0,0 0 0,0 0 0,0 1 0,-1-1 0,1 1 0,0 0 0,-1 0 0,1 0 0,-1 0 0,0 1 0,0-1 0,0 1 0,0 0 0,0 0 0,-1 0 0,1 0 0,-1 0 0,0 1 0,1-1 0,1 6 0,6 13 0,-2 1 0,0 1 0,-1-1 0,-2 1 0,4 30 0,5 124 0,-14-172 0,1 4 0,-1-1 0,0 0 0,-1 0 0,-3 18 0,4-25 0,-1 0 0,1 0 0,-1 0 0,0 0 0,0 0 0,0 0 0,0 0 0,0-1 0,0 1 0,-1 0 0,1-1 0,-1 1 0,1-1 0,-1 1 0,1-1 0,-1 0 0,0 0 0,1 0 0,-1 0 0,0 0 0,0 0 0,0 0 0,0 0 0,0-1 0,0 1 0,0-1 0,-3 1 0,-11 0-28,-1-1-1,-31-3 1,22 0-1252,1 1-5546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3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24575,'0'1220'-6083,"0"-1218"6193,-1 0-1,1-1 0,0 1 1,0 0-1,0 0 1,0-1-1,1 1 0,-1 0 1,0 0-1,1-1 1,-1 1-1,2 3 0,9-19 2775,-7 7-2121,4-5-652,1 0-1,0 0 0,0 1 0,1 1 1,0 0-1,1 0 0,0 1 1,0 0-1,24-13 0,-30 19-113,1 0-1,0 1 0,0-1 1,0 1-1,0 0 1,0 1-1,1-1 1,-1 1-1,1 0 1,-1 1-1,0 0 0,1 0 1,-1 0-1,1 1 1,-1 0-1,0 0 1,1 0-1,-1 1 1,0 0-1,0 0 0,0 1 1,0 0-1,-1 0 1,9 5-1,-10-5 4,-1 0 0,1 0 0,-1 0 0,1 0 0,-1 0 0,0 1 0,0 0 0,-1-1 0,1 1 0,-1 0 0,0 0 0,0 0 0,0 1 0,-1-1 0,1 0 0,-1 1 0,0-1 0,0 1 0,-1-1 0,1 1 0,-1-1 0,0 1 0,0 0 0,-1-1 0,1 1 0,-3 8 0,1-6 0,0-1 0,-1 1 0,0-1 0,0 0 0,0 0 0,-1 0 0,0 0 0,0 0 0,0-1 0,-1 0 0,0 0 0,0 0 0,0-1 0,-1 1 0,1-1 0,-1-1 0,-7 5 0,0-3 0,1 0 0,-1-1 0,0 0 0,0-1 0,0-1 0,0 0 0,0 0 0,-27-1 0,29-2 0,1 0 0,-1 0 0,0 0 0,1-2 0,-1 1 0,1-1 0,-1-1 0,1 0 0,0 0 0,1-1 0,-14-9 0,6-2-1365,5 0-5461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4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24575,'8'1'0,"0"1"0,0 1 0,-1-1 0,1 1 0,0 1 0,-1-1 0,0 1 0,0 1 0,0-1 0,0 1 0,11 11 0,116 85 0,216 125 0,-304-198 0,-32-20 0,0 1 0,-1 0 0,0 1 0,0 1 0,18 19 0,-28-26 0,1 1 0,-1-1 0,0 1 0,-1-1 0,1 1 0,-1 0 0,0 0 0,0 0 0,0 0 0,-1 1 0,0-1 0,0 0 0,0 0 0,0 1 0,-1-1 0,0 1 0,0-1 0,-1 0 0,0 1 0,-2 8 0,-1 1 0,-2-1 0,0 0 0,0 0 0,-2 0 0,1-1 0,-2 0 0,0-1 0,0 0 0,-20 20 0,-11 6 0,-61 44 0,66-55 0,24-17 0,-28 19 0,37-28 0,0 0 0,0 1 0,0-1 0,0 0 0,0 0 0,-1 0 0,1-1 0,0 1 0,-1 0 0,1-1 0,-1 0 0,1 1 0,-1-1 0,-4-1 0,-2-7-1365,5-5-5461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8 24575,'0'1'0,"0"-1"0,0 0 0,-1 0 0,1 0 0,0 0 0,0 0 0,0 0 0,0-1 0,-1 1 0,1 0 0,0 0 0,0 0 0,0 0 0,0 0 0,-1 0 0,1 0 0,0 0 0,0 0 0,0 0 0,0 0 0,0-1 0,0 1 0,-1 0 0,1 0 0,0 0 0,0 0 0,0 0 0,0 0 0,0-1 0,0 1 0,0 0 0,0 0 0,0 0 0,0 0 0,0-1 0,-1 1 0,1 0 0,0 0 0,0 0 0,0 0 0,0-1 0,0 1 0,1 0 0,-1 0 0,0 0 0,0 0 0,0-1 0,0 1 0,0 0 0,0 0 0,0 0 0,0 0 0,0-1 0,0 1 0,0 0 0,0 0 0,1 0 0,-1 0 0,0 0 0,0 0 0,0-1 0,0 1 0,0 0 0,0 0 0,1 0 0,-1 0 0,0 0 0,-17 3 0,-5 8 0,0 0 0,1 1 0,1 1 0,0 1 0,0 0 0,2 2 0,0 0 0,1 1 0,0 1 0,-13 20 0,24-30 10,0 1 0,1 0 0,0 0 0,1 1 0,0-1 0,0 1 0,1 0 0,0 0-1,-2 17 1,4-22-63,1 0-1,0 0 1,0-1 0,0 1-1,1 0 1,-1 0-1,1 0 1,0-1-1,1 1 1,-1-1-1,1 1 1,0-1-1,0 1 1,0-1-1,1 0 1,0 0-1,-1 0 1,1 0-1,1 0 1,-1-1 0,0 0-1,6 5 1,7 3-556,1 0 0,0-1 1,0-1-1,1-1 0,31 10 1,97 19-1393,-144-36 2000,47 11-233,-13-1-939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4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 3782 24575,'-56'1'0,"22"0"0,-55-4 0,81 1 0,1 0 0,-1 0 0,1 0 0,0-1 0,0 0 0,0 0 0,0-1 0,-11-8 0,-49-43 0,47 37 0,-18-14 0,2-2 0,1-1 0,2-2 0,1-1 0,2-2 0,-45-78 0,43 53 0,2 0 0,4-3 0,2 0 0,3-1 0,3-1 0,4-1 0,-6-73 0,11 30 0,5-1 0,14-166 0,-3 224 0,2 0 0,3 0 0,2 1 0,3 0 0,2 2 0,48-98 0,-22 74 0,4 3 0,3 1 0,100-110 0,218-166 0,-137 160-2807,58-49-1170,-227 189 4004,114-69 0,-103 71 1050,50-29 3532,66-31-3565,-99 50-1044,6-1 0,-94 56 0,1 1 0,0 1 0,0-1 0,0 1 0,0-1 0,0 2 0,0-1 0,0 0 0,0 1 0,1 0 0,-1 0 0,0 1 0,7 1 0,4 1 0,0 2 0,28 12 0,3 1 0,0-7-123,0-3 0,0-1 0,1-2 0,82-3 0,-91-2-627,34 0-6076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4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24575,'17'1'0,"-1"0"0,1 2 0,0-1 0,28 10 0,65 29 0,-66-23 0,545 238 0,-580-252 0,10 5 0,0 1 0,-1 0 0,0 1 0,25 21 0,-40-30 0,0 1 0,-1-1 0,1 1 0,-1-1 0,1 1 0,-1 0 0,0 0 0,0 0 0,0 0 0,0 0 0,-1 1 0,1-1 0,-1 1 0,0-1 0,0 1 0,0-1 0,0 1 0,-1-1 0,0 1 0,1 0 0,-1-1 0,0 1 0,-1 0 0,1-1 0,-1 1 0,0-1 0,1 1 0,-2-1 0,1 1 0,0-1 0,-1 1 0,1-1 0,-4 4 0,-11 15 0,-1-1 0,-1-1 0,-1 0 0,0-1 0,-36 25 0,20-15 0,15-12-90,-49 41-548,-138 91 1,147-115-6189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59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24575,'5'2'0,"-1"0"0,1 0 0,0-1 0,0 0 0,0 0 0,0 0 0,0-1 0,0 1 0,0-1 0,0 0 0,0-1 0,6 0 0,8-3 0,35-12 0,-14 4 0,36-5 0,1 4 0,137-7 0,161 19 0,-225 4 0,224-2-1365,-352-1-5461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0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24575,'-238'255'0,"173"-183"0,64-70 0,-4 3 0,0 1 0,0 0 0,0 0 0,-3 9 0,7-14 0,0 0 0,1 0 0,-1 0 0,0 0 0,1 1 0,0-1 0,-1 0 0,1 0 0,0 1 0,0-1 0,-1 0 0,1 1 0,0-1 0,0 0 0,0 1 0,1-1 0,-1 0 0,0 1 0,0-1 0,1 0 0,-1 0 0,1 1 0,-1-1 0,1 0 0,-1 0 0,1 0 0,0 0 0,0 0 0,0 0 0,-1 0 0,1 0 0,2 1 0,3 3 0,0-2 0,1 1 0,-1-1 0,1 0 0,0 0 0,0 0 0,0-1 0,0 0 0,10 1 0,76 4 0,-38-3 0,80 12 0,191 14 0,-325-30 0,0 0 0,0 0 0,0 0 0,0 0 0,0 0 0,0 0 0,0-1 0,0 1 0,0 0 0,0 0 0,0-1 0,0 1 0,0-1 0,0 1 0,0-1 0,0 1 0,0-1 0,0 0 0,0 1 0,0-1 0,-1 0 0,1 0 0,0 1 0,0-2 0,0 0 0,-1 0 0,1 1 0,-1-1 0,1 0 0,-1 0 0,0 1 0,1-1 0,-1 0 0,0 0 0,-1 0 0,1 0 0,0 1 0,-1-4 0,-2-7 0,-1 1 0,0-1 0,-10-17 0,9 19 0,-36-79-1365,24 51-5461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1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24575,'0'4'0,"4"1"0,1 4 0,4 12 0,4 3 0,5 9 0,2 3 0,2 7 0,5 0 0,3-3 0,-5-8-8191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3:34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48 24575,'180'0'0,"-219"2"0,0 2 0,1 1 0,0 2 0,-54 17 0,90-24 0,-15 6 0,-2-1 0,1-1 0,0-1 0,-1 0 0,-33 0 0,39-7 0,20 0 0,23-2 0,151-3 0,-170 8 0,-7 1 0,1-1 0,-1 1 0,0-1 0,1 0 0,-1 0 0,0-1 0,5-1 0,-49-6 0,39 9 0,-14-1 0,31 0 0,41 0 0,89-15 0,-146 16 0,0 0 0,0 0 0,0 0 0,0 0 0,0 0 0,0 0 0,0 0 0,0 0 0,0 0 0,0 0 0,0 0 0,0 0 0,0-1 0,0 1 0,0 0 0,0 0 0,0 0 0,0 0 0,0 0 0,0 0 0,0 0 0,0 0 0,0 0 0,0 0 0,0 0 0,0 0 0,0 0 0,1 0 0,-1 0 0,0 0 0,0-1 0,0 1 0,-15-1 0,-22-1 0,-137 2 0,184 0 0,-2 1 0,1-1 0,-1 0 0,0 0 0,0-1 0,0 0 0,1 0 0,-1-1 0,0 0 0,-1 0 0,1-1 0,8-4 0,-16 2 0,-1 4 0,1 1 0,0 0 0,0 0 0,0-1 0,0 1 0,0 0 0,-1 0 0,1 0 0,0-1 0,0 1 0,0 0 0,0-1 0,0 1 0,0 0 0,0 0 0,0-1 0,0 1 0,0 0 0,0 0 0,0-1 0,0 1 0,0 0 0,0 0 0,0-1 0,0 1 0,0 0 0,0 0 0,1-1 0,-1 1 0,0 0 0,0 0 0,0-1 0,0 1 0,0 0 0,1 0 0,5-3 0,0 1 0,0 0 0,0 0 0,0 0 0,0 1 0,0 0 0,0 0 0,7 0 0,15 0 0,-23 2 0,-8 0 0,-21 4 0,25-5 0,-1 1 0,0-1 0,1 0 0,-1 0 0,0 0 0,0 0 0,1 0 0,-1 0 0,0 1 0,0-1 0,0 0 0,1 0 0,-1 0 0,0 1 0,0-1 0,0 0 0,1 0 0,-1 0 0,0 1 0,0-1 0,0 0 0,0 0 0,0 1 0,0-1 0,0 0 0,0 0 0,0 1 0,1-1 0,-1 0 0,0 1 0,0-1 0,0 0 0,0 0 0,-1 1 0,1-1 0,0 0 0,0 0 0,0 1 0,0-1 0,0 0 0,0 1 0,0-1 0,0 0 0,-1 0 0,1 0 0,0 1 0,0-1 0,0 0 0,0 0 0,-1 0 0,1 1 0,0-1 0,0 0 0,-1 0 0,1 0 0,0 0 0,0 1 0,-1-1 0,1 0 0,0 0 0,0 0 0,-1 0 0,1 0 0,0 0 0,0 0 0,-1 0 0,1 0 0,-1 0 0,6 3-1365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2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445 193 24575,'0'-10'0,"-1"-1"0,0 0 0,0 1 0,-1-1 0,-1 1 0,1 0 0,-2 0 0,1 0 0,-1 0 0,-8-13 0,9 18 0,0 1 0,0-1 0,-1 1 0,0-1 0,1 1 0,-2 0 0,1 1 0,0-1 0,-1 1 0,1 0 0,-1 0 0,0 0 0,0 1 0,-1-1 0,1 1 0,0 1 0,-1-1 0,1 1 0,-1 0 0,1 0 0,-7 0 0,1 0 0,-15 0 0,0 0 0,-38 5 0,58-3 0,-1 0 0,1 0 0,-1 1 0,1 0 0,0 0 0,0 0 0,0 1 0,0 0 0,0 0 0,0 0 0,1 1 0,0 0 0,-1 0 0,1 0 0,-4 6 0,-1 2 0,2 0 0,0 1 0,1 0 0,0 0 0,0 0 0,2 1 0,0 0 0,0 0 0,1 0 0,-2 20 0,1 10 0,2 0 0,4 51 0,-1-67 0,1-19 0,1 0 0,0 0 0,0 0 0,1 0 0,0-1 0,1 1 0,-1-1 0,2 0 0,-1 0 0,1-1 0,0 1 0,1-1 0,-1 0 0,2 0 0,-1-1 0,1 1 0,0-2 0,0 1 0,0-1 0,17 9 0,-22-13 0,1 0 0,0 0 0,0-1 0,0 1 0,-1 0 0,1-1 0,0 0 0,0 0 0,0 0 0,0 0 0,0 0 0,0-1 0,0 1 0,-1-1 0,1 0 0,0 0 0,0 0 0,-1 0 0,1 0 0,-1-1 0,1 1 0,-1-1 0,5-3 0,4-4 0,-1-1 0,0 0 0,15-21 0,-9 11 0,27-34 0,51-84 0,-44 41 0,-50 96 0,0 0 0,0 1 0,0-1 0,1 1 0,-1-1 0,0 1 0,0-1 0,1 1 0,-1-1 0,1 1 0,-1-1 0,0 1 0,1 0 0,-1-1 0,1 1 0,-1-1 0,1 1 0,-1 0 0,1-1 0,-1 1 0,1 0 0,-1 0 0,1 0 0,-1-1 0,1 1 0,-1 0 0,1 0 0,0 0 0,0 0 0,6 14 0,-3 27 0,-4-41 0,2 26-136,1 0-1,1-1 1,1 0-1,1 0 1,1 0-1,1 0 1,2-1-1,0-1 0,15 25 1,-8-18-6690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25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24575,'3'-3'0,"1"1"0,0 0 0,0 0 0,0 1 0,0-1 0,0 1 0,0 0 0,0 0 0,0 0 0,1 0 0,-1 1 0,0 0 0,6 0 0,3-1 0,135-3 0,-19 1 0,-124 3 0,-1 0 0,1 0 0,0-1 0,0 0 0,-1 0 0,1 0 0,-1-1 0,1 1 0,-1-1 0,1 0 0,-1-1 0,0 1 0,0-1 0,0 1 0,0-1 0,-1 0 0,1-1 0,-1 1 0,0-1 0,0 1 0,0-1 0,4-6 0,-3 0 0,-1 1 0,1-1 0,-2 0 0,1 1 0,-1-1 0,-1-1 0,1 1 0,-2 0 0,0-15 0,0-13 0,1 20 0,-1-1 0,0 0 0,-2 1 0,-6-33 0,7 49 0,1 1 0,-1-1 0,1 0 0,-1 0 0,0 0 0,0 0 0,0 1 0,0-1 0,0 0 0,0 1 0,0-1 0,-1 1 0,1-1 0,0 1 0,-1 0 0,1-1 0,-1 1 0,0 0 0,1 0 0,-1 0 0,0 0 0,0 1 0,1-1 0,-1 0 0,0 1 0,0-1 0,0 1 0,0 0 0,0-1 0,0 1 0,0 0 0,0 0 0,0 0 0,0 1 0,0-1 0,0 0 0,0 1 0,0-1 0,1 1 0,-1 0 0,0 0 0,-2 1 0,-5 2 0,-1 1 0,1 0 0,0 1 0,0 0 0,1 0 0,-11 12 0,-26 29 0,-22 19 0,-57 38 0,120-100 0,0 0 0,0 1 0,0 0 0,1-1 0,0 2 0,0-1 0,0 0 0,1 0 0,-1 1 0,1 0 0,1-1 0,-1 1 0,1 0 0,-1 11 0,0 9 0,1 0 0,4 31 0,-1-17 0,-1-31 0,-1-1 0,2 0 0,-1 1 0,1-1 0,0 0 0,1 0 0,0 0 0,0-1 0,1 1 0,0-1 0,0 0 0,1 1 0,0-2 0,0 1 0,1-1 0,-1 0 0,8 6 0,-2-3 0,-1-1 0,2 0 0,-1-1 0,1-1 0,0 0 0,0 0 0,0-1 0,1 0 0,0-2 0,13 4 0,-16-5-110,1 2 0,-1-1-1,0 1 1,0 1-1,10 6 1,-12-7-593,17 10-6123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2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24575,'0'4'0,"4"1"0,5 12 0,5 7 0,5-1 0,6 4 0,7 5 0,2 1 0,0-1 0,1 2 0,-5-5-8191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2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1 24575,'-4'0'0,"-5"0"0,-6 0 0,-3 4 0,1 5 0,-1 1 0,3 3 0,0 3 0,-1 3 0,-3-2 0,-1-3 0,-1-5 0,-2 0 0,0-1 0,3 2 0,2-1 0,-1-2 0,4-2-8191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233 161 24575,'-4'0'0,"0"1"0,1-1 0,-1 1 0,0 0 0,1 1 0,-1-1 0,1 0 0,0 1 0,-1 0 0,1 0 0,0 0 0,-4 3 0,-37 36 0,28-25 0,10-10 0,-16 14 0,-31 38 0,48-52 0,0 1 0,0 0 0,1 0 0,0 0 0,1 0 0,-1 1 0,2-1 0,-1 1 0,1 0 0,0-1 0,-1 10 0,3-16 0,0 1 0,-1 0 0,1 0 0,1-1 0,-1 1 0,0 0 0,0-1 0,1 1 0,-1 0 0,1-1 0,-1 1 0,1-1 0,0 1 0,-1-1 0,1 1 0,0-1 0,0 1 0,0-1 0,0 0 0,0 0 0,1 1 0,-1-1 0,0 0 0,1 0 0,-1 0 0,0 0 0,1-1 0,2 2 0,4 1 0,-1 0 0,1-1 0,0 0 0,16 1 0,2 1 0,-24-3 0,42 9 0,-1 1 0,0 3 0,48 22 0,-89-35 0,-1 0 0,1 0 0,-1-1 0,1 1 0,0 0 0,-1-1 0,1 0 0,0 1 0,-1-1 0,1 0 0,0 0 0,0 0 0,-1 0 0,1 0 0,0 0 0,2-1 0,-3 1 0,0-1 0,0 1 0,0-1 0,0 0 0,0 1 0,0-1 0,0 0 0,-1 0 0,1 1 0,0-1 0,-1 0 0,1 0 0,0 0 0,-1 0 0,1 0 0,-1 0 0,1 0 0,-1 0 0,1-2 0,0-5 0,0-1 0,0 0 0,0 0 0,-1 0 0,-2-12 0,1 4 0,1-128 0,-4-76 0,3 211 0,0 0 0,0 0 0,-1 0 0,-1 0 0,1 0 0,-6-12 0,8 22 0,-1-1 0,1 1 0,0 0 0,0-1 0,0 1 0,-1 0 0,1 0 0,0 0 0,0-1 0,-1 1 0,1 0 0,0 0 0,-1 0 0,1-1 0,0 1 0,-1 0 0,1 0 0,0 0 0,-1 0 0,1 0 0,0 0 0,-1 0 0,1 0 0,0 0 0,-1 0 0,1 0 0,0 0 0,-1 0 0,1 0 0,0 0 0,0 0 0,-1 0 0,1 1 0,0-1 0,-1 0 0,1 0 0,0 0 0,-1 0 0,1 1 0,0-1 0,0 0 0,-1 0 0,1 0 0,0 1 0,0-1 0,0 0 0,-1 1 0,1-1 0,0 0 0,0 0 0,0 1 0,0-1 0,0 0 0,-1 1 0,-11 21 0,10-18 0,-42 95 0,31-65 0,-2-1 0,-1-1 0,-24 35 0,23-44 0,6-6 0,-1 0 0,-1-1 0,-28 28 0,40-44 0,0 1 0,0 0 0,1 0 0,-1-1 0,0 1 0,0 0 0,0-1 0,0 1 0,0-1 0,0 1 0,0-1 0,0 0 0,0 1 0,0-1 0,0 0 0,0 0 0,0 1 0,-1-1 0,2-1 0,-1 1 0,1 0 0,0-1 0,-1 1 0,1 0 0,0-1 0,0 1 0,-1-1 0,1 1 0,0 0 0,0-1 0,0 1 0,0-1 0,-1 1 0,1-1 0,0 1 0,0-1 0,0 1 0,0-1 0,0 1 0,0-1 0,0 1 0,0 0 0,0-1 0,1 1 0,-1-2 0,14-36 0,-2 19 0,1 1 0,16-19 0,-14 19 0,-1 0 0,13-21 0,19-25-1365,-33 44-5461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24575,'5'3'0,"-1"0"0,0 0 0,1-1 0,-1 1 0,1-1 0,0 0 0,0-1 0,0 1 0,6 1 0,14 4 0,49 24 0,-2 4 0,-1 3 0,121 85 0,-190-122 0,7 5 0,-1 0 0,1 1 0,-2 0 0,1 0 0,7 9 0,-14-15 0,0 0 0,0 1 0,0-1 0,0 1 0,0-1 0,0 1 0,-1 0 0,1-1 0,0 1 0,-1 0 0,0-1 0,1 1 0,-1 0 0,0 0 0,0-1 0,0 1 0,0 0 0,0 0 0,0-1 0,0 1 0,-1 0 0,1 0 0,0-1 0,-1 1 0,0 0 0,1-1 0,-1 1 0,0-1 0,0 1 0,0-1 0,0 1 0,0-1 0,0 0 0,0 1 0,-1-1 0,-1 2 0,-14 10 0,-1-1 0,0 0 0,0-1 0,-1-1 0,-30 10 0,-16 10 0,-44 18 0,-8 4 0,115-51-77,-26 12 284,27-13-229,1 0 1,0 1-1,0-1 0,-1 0 1,1 0-1,0 0 0,-1 1 1,1-1-1,0 0 0,-1 0 1,1 0-1,0 0 0,-1 0 1,1 0-1,0 0 0,-1 0 1,1 0-1,-1 0 0,1 0 1,0 0-1,-1 0 0,1 0 1,0 0-1,-1 0 0,1 0 1,0-1-1,-1 1 0,1 0 1,0 0-1,-1 0 0,1 0 1,0-1-1,0 1 0,-1 0 1,1 0-1,0-1 0,0 1 1,-1 0-1,1-1 0,0 1 1,0 0-1,0 0 0,0-1 1,-1 1-1,1 0 0,0-1 1,0 1-1,0 0 0,0-1 1,0 1-1,0-1 0,0 1 1,0 0-1,0-1 0,0 1 1,0 0-1,0-1 0,0 1 1,0 0-1,0-1 0,0 1 1,1 0-1,-1-1 0,0 1 1,0 0-1,0-1 0,0 1 1,1-1-1,5-11-6804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24575,'0'447'0,"1"-437"0,0 1 0,1 0 0,1-1 0,-1 1 0,1-1 0,9 19 0,-7-18 0,-1 0 0,0 0 0,-1 1 0,0-1 0,2 24 0,-6 81-1365,1-96-5461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1706 108 24575,'1'1'0,"0"-1"0,1 1 0,-1-1 0,0 1 0,0 0 0,0-1 0,0 1 0,0 0 0,0 0 0,0 0 0,0-1 0,-1 1 0,1 0 0,0 0 0,0 1 0,-1-1 0,1 0 0,-1 0 0,1 0 0,-1 0 0,1 0 0,-1 1 0,0-1 0,1 0 0,-1 0 0,0 1 0,0 0 0,2 38 0,-4-34 0,1-1 0,-1 1 0,0-1 0,-1 1 0,1-1 0,-1 0 0,0 0 0,-1 0 0,1 0 0,-1-1 0,0 1 0,0-1 0,0 0 0,-1 0 0,-8 6 0,6-6 0,0 1 0,0-1 0,-1-1 0,0 1 0,1-1 0,-1-1 0,0 1 0,0-1 0,-1-1 0,-12 2 0,18-3 0,1 0 0,-1 0 0,0 0 0,1 0 0,-1-1 0,1 1 0,-1-1 0,1 1 0,-1-1 0,1 0 0,0 0 0,-1 0 0,1 0 0,0-1 0,0 1 0,0 0 0,0-1 0,0 0 0,0 1 0,0-1 0,0 0 0,1 0 0,-1 0 0,1 0 0,-1 0 0,1-1 0,0 1 0,0 0 0,0-1 0,0 1 0,0 0 0,1-1 0,-1 1 0,1-1 0,-1 1 0,1-1 0,0 1 0,0-1 0,0 0 0,1-2 0,-5 4-65,-7 6 124,-22 16-49,-2 0-1144,8-8 619,-1-2 0,0-1 0,0-1 1,-1-1-1,0-2 0,-50 4 0,-178-4-1530,246-6 2040,4 0-1,-8 0-49,-1 0 0,1-2 0,-1 0 0,-15-4 0,29 6 95,0 0-1,0-1 0,-1 1 0,1-1 0,0 0 1,0 0-1,0 0 0,0 0 0,0 0 0,0 0 1,0 0-1,0-1 0,1 1 0,-1-1 0,0 1 1,1-1-1,-1 0 0,1 0 0,0 0 1,0 1-1,-1-1 0,1 0 0,0 0 0,1-1 1,-1 1-1,0 0 0,1 0 0,-1 0 0,1-1 1,-1 1-1,1 0 0,0 0 0,0-1 0,0 1 1,1-4-1,0 1 362,1-1 0,0 1 0,0-1 0,1 1 0,-1 0 0,1 0 0,0 0 0,1 0 0,-1 1 0,1-1 0,5-4 0,5-5-121,0 2 1,23-16-1,1 3-280,1 2 0,69-31 0,-83 43 0,-1 2 0,2 1 0,-1 1 0,1 1 0,52-5 0,-76 10 0,0 1 0,1 0 0,-1 0 0,1 0 0,-1 0 0,0 1 0,1-1 0,-1 1 0,0-1 0,5 2 0,-7-1 0,0-1 0,0 0 0,0 0 0,1 1 0,-1-1 0,0 0 0,0 0 0,0 1 0,0-1 0,0 0 0,1 1 0,-1-1 0,0 0 0,0 1 0,0-1 0,0 0 0,0 1 0,0-1 0,0 0 0,0 1 0,0-1 0,0 0 0,0 0 0,0 1 0,0-1 0,0 0 0,-1 1 0,1-1 0,0 0 0,0 1 0,0-1 0,0 0 0,0 0 0,-1 1 0,1-1 0,0 0 0,0 0 0,-1 1 0,1-1 0,0 0 0,-1 0 0,-4 5 0,1-1 0,-2-1 0,1 1 0,0-1 0,-1 0 0,-7 3 0,-46 16-1077,-1-2-1,-121 22 0,-124 0-2453,287-40 3511,-218 24 20,217-22-141,28-2 0,46 0 1554,283 5 1039,398 61 0,-718-65-2452,12 0 0,0 2 0,0 1 0,-1 2 0,55 21 0,-82-29 0,0 1 0,-1 0 0,1 0 0,0 0 0,-1 0 0,1 0 0,-1 0 0,1 0 0,-1 0 0,0 1 0,1-1 0,-1 1 0,0-1 0,0 1 0,2 2 0,-4-4 0,1 1 0,0 0 0,0 0 0,0 0 0,-1-1 0,1 1 0,0 0 0,-1 0 0,1 0 0,0-1 0,-1 1 0,1 0 0,-1-1 0,1 1 0,-1 0 0,0-1 0,1 1 0,-1-1 0,0 1 0,1-1 0,-1 1 0,0-1 0,0 1 0,1-1 0,-1 0 0,0 1 0,0-1 0,0 0 0,1 0 0,-1 0 0,-2 0 0,-16 5 8,-1-1 1,0-1 0,0 0 0,-36-2 0,33 0 72,-1140-25-740,1077 17 556,-154-33-1,231 38 104,0-1 0,0 0 0,0 0 0,0-1 0,-9-5 0,17 8 0,0 1 0,1 0 0,-1-1 0,0 1-1,0-1 1,0 1 0,1-1 0,-1 0 0,0 1-1,1-1 1,-1 0 0,0 1 0,1-1-1,-1 0 1,1 0 0,-1 1 0,1-1 0,0 0-1,-1 0 1,1 0 0,0 0 0,-1 0 0,1 0-1,0 1 1,0-1 0,0 0 0,0 0-1,0 0 1,0 0 0,0 0 0,0 0 0,0 0-1,1 0 1,-1 0 0,0 0 0,1 1 0,-1-1-1,0 0 1,1 0 0,-1 0 0,1 0 0,-1 1-1,1-1 1,-1 0 0,1 1 0,0-1-1,-1 0 1,2 0 0,4-4 31,0 1 0,1 0 1,-1 0-1,12-5 0,-14 7 28,19-8-90,1 1 0,1 0 0,45-8 0,-30 10-6751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24575,'0'-3'0,"4"-7"0,14-4 0,14-1 0,19-1 0,24-6 0,31 1 0,37 4 0,42 5 0,29 4 0,22 4 0,10 2 0,-1 2-578,-14 1 578,-47 0-7613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0 24575,'1'3'0,"0"-1"0,0 0 0,0 0 0,0 0 0,0 1 0,1-1 0,-1-1 0,1 1 0,0 0 0,-1 0 0,1 0 0,0-1 0,0 1 0,2 0 0,4 5 0,55 52 0,86 85 0,-140-134 0,0 0 0,-1 1 0,0-1 0,0 2 0,6 12 0,-12-20 0,-1-1 0,1 1 0,-1-1 0,0 1 0,0 0 0,-1 0 0,1-1 0,-1 1 0,1 0 0,-1 5 0,-1-7 0,1 0 0,-1 0 0,1 0 0,-1 0 0,0 0 0,0 0 0,1 0 0,-1 0 0,-1 0 0,1 0 0,0 0 0,0-1 0,-1 1 0,1 0 0,-1-1 0,0 1 0,1-1 0,-1 0 0,-2 2 0,-6 3 0,0-1 0,-1 0 0,1-1 0,-1 0 0,0-1 0,-13 3 0,-72 8 0,70-11 0,-123 9 59,-67 10-1483,164-12-5402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3:3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24575,'4'0'0,"13"0"0,16 0 0,13 0 0,16 0 0,5 0 0,-1 0 0,-12 0-8191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24575,'46'3'0,"0"2"0,0 2 0,-1 2 0,81 28 0,-18-6 0,150 35 0,248 73 0,-499-137 0,24 7 0,-1 1 0,0 2 0,55 30 0,-84-41 0,1 0 0,0 0 0,0 0 0,-1 0 0,1 1 0,0-1 0,-1 0 0,1 1 0,-1-1 0,0 1 0,1 0 0,-1-1 0,0 1 0,0 0 0,0 0 0,0 0 0,-1 0 0,1 0 0,0 3 0,-1-3 0,0 0 0,0-1 0,-1 1 0,1-1 0,-1 1 0,1-1 0,-1 1 0,0-1 0,1 1 0,-1-1 0,0 1 0,0-1 0,0 0 0,0 0 0,0 1 0,-1-1 0,1 0 0,0 0 0,-2 1 0,-8 5 0,-1 0 0,0-1 0,0-1 0,-23 8 0,-165 54 0,-232 84 0,409-141 0,3-2 0,0-1 0,-36 9 0,56-16 4,-1 1 0,0-1 0,0 0-1,0 0 1,0 0 0,0 0 0,0 0-1,0 0 1,0 0 0,0 0 0,0 0 0,0 0-1,0 0 1,0-1 0,0 1 0,0 0-1,0-1 1,-1 0 0,2 1-55,0-1-1,0 1 1,0-1 0,0 0-1,0 1 1,0-1 0,0 1-1,0-1 1,0 1 0,0-1-1,0 1 1,1-1 0,-1 1-1,0-1 1,0 1 0,1-1-1,-1 1 1,0-1 0,0 1 0,1-1-1,-1 1 1,1-1 0,-1 1-1,0 0 1,1-1 0,-1 1-1,1-1 1,19-17-6775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3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24575,'1'1'0,"0"-1"0,0 0 0,-1 0 0,1 1 0,0-1 0,0 1 0,0-1 0,0 1 0,0-1 0,0 1 0,-1-1 0,1 1 0,0 0 0,-1 0 0,1-1 0,0 1 0,-1 0 0,1 0 0,-1 0 0,1-1 0,-1 1 0,1 2 0,8 22 0,-8-23 0,6 27 0,-2-1 0,0 2 0,0 39 0,-6 90 0,0-126 0,-10 82 0,3-52 0,11-40 0,-3-23 0,0 0 0,0 1 0,0-1 0,1 0 0,-1 0 0,0 1 0,0-1 0,1 0 0,-1 0 0,0 0 0,1 1 0,-1-1 0,0 0 0,0 0 0,1 0 0,-1 0 0,0 0 0,1 0 0,-1 0 0,0 0 0,1 0 0,-1 0 0,1 0 0,-1 0 0,0 0 0,1 0 0,-1 0 0,0 0 0,1 0 0,-1 0 0,0 0 0,0 0 0,1-1 0,4-1 0,0-1 0,-1-1 0,0 1 0,0-1 0,6-5 0,-3 2 0,-2 3 0,-1-1 0,1 1 0,1 0 0,-1 0 0,0 1 0,1 0 0,0 0 0,0 0 0,0 0 0,0 1 0,0 0 0,12-2 0,-14 4 0,-1 0 0,1 0 0,-1 0 0,1 1 0,0 0 0,-1-1 0,1 1 0,-1 0 0,1 1 0,-1-1 0,0 0 0,1 1 0,-1 0 0,0 0 0,0 0 0,0 0 0,-1 0 0,1 1 0,0-1 0,-1 1 0,1 0 0,-1 0 0,3 5 0,2 3 0,-2-1 0,1 1 0,-2 0 0,1 0 0,-2 0 0,1 1 0,-1-1 0,-1 1 0,0 0 0,-1 0 0,0 0 0,-1 0 0,-2 15 0,2-24 5,-1 0 0,0 0 0,1 0-1,-1 0 1,-1 0 0,1 0 0,0-1 0,-1 1-1,0 0 1,1-1 0,-1 1 0,0-1 0,0 1-1,0-1 1,-1 0 0,1 0 0,-1 0-1,1 0 1,-1 0 0,1-1 0,-1 1 0,0-1-1,0 0 1,-6 2 0,3-1-119,1-1 0,-1 1-1,0-1 1,0-1 0,0 1 0,0-1-1,0 0 1,0-1 0,0 1 0,0-1-1,0 0 1,-7-3 0,-3-3-6712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0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420 106 24575,'-11'16'0,"0"-1"0,-1-1 0,-1 0 0,0-1 0,-30 23 0,-80 42 0,77-51 0,27-16 0,1 2 0,-33 29 0,45-37 0,0 1 0,0 0 0,1 0 0,0 0 0,0 1 0,1-1 0,0 1 0,0 0 0,0 1 0,1-1 0,-3 13 0,5-18 0,1-1 0,0 1 0,0-1 0,0 1 0,0 0 0,0-1 0,0 1 0,0-1 0,1 1 0,-1-1 0,1 1 0,-1-1 0,1 1 0,-1-1 0,1 1 0,0-1 0,0 1 0,0-1 0,0 0 0,0 0 0,0 1 0,0-1 0,0 0 0,0 0 0,1 0 0,-1 0 0,0 0 0,1 0 0,-1-1 0,0 1 0,1 0 0,-1-1 0,1 1 0,2 0 0,5 1 0,1 1 0,0-1 0,0-1 0,13 1 0,-20-2 0,70 3 0,80-7 0,-148 4 0,0-1 0,1 1 0,-1-1 0,0 0 0,0-1 0,1 1 0,-1-1 0,0 0 0,6-4 0,-10 5 0,1 0 0,0 0 0,-1-1 0,0 1 0,1-1 0,-1 1 0,0-1 0,0 0 0,0 1 0,0-1 0,0 0 0,0 0 0,-1 1 0,1-1 0,0 0 0,-1 0 0,0 0 0,1 0 0,-1 0 0,0 0 0,0 0 0,0 0 0,0 0 0,0 0 0,-1 0 0,1 0 0,-1-2 0,-9-31 0,-1 1 0,-1 1 0,-20-38 0,10 23 0,-7-17-29,-31-78-1307,50 110-5490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24575,'0'0'0,"0"0"0,0 0 0,0 0 0,0 0 0,0 0 0,0 0 0,0 0 0,0 0 0,0 0 0,0 1 0,1-1 0,-1 0 0,0 0 0,0 0 0,0 0 0,0 0 0,0 0 0,0 0 0,0 0 0,0 0 0,1 0 0,-1 0 0,0 0 0,0 0 0,0 0 0,0 0 0,0 0 0,0 0 0,0-1 0,0 1 0,1 0 0,-1 0 0,0 0 0,0 0 0,0 0 0,0 0 0,0 0 0,0 0 0,0 0 0,0 0 0,0 0 0,0-1 0,6 16 0,1 40 0,-1 0 0,-4 99 0,-3-76 0,2 36 0,-2 421 0,-27-10 0,27-508 0,-4 32 0,-15 72 0,12-101 0,8-20 0,0 0 0,-1 0 0,1 0 0,0 0 0,0-1 0,0 1 0,-1 0 0,1 0 0,0 0 0,0 0 0,-1 0 0,1 0 0,0 0 0,0 0 0,0-1 0,0 1 0,-1 0 0,1 0 0,0 0 0,0 0 0,0-1 0,0 1 0,-1 0 0,1 0 0,0 0 0,0-1 0,0 1 0,0 0 0,0 0 0,0 0 0,0-1 0,0 1 0,0 0 0,0 0 0,0-1 0,0 1 0,0 0 0,0-1 0,-5-36 0,4 19 0,2-1 0,0 1 0,0 0 0,2 0 0,0 0 0,1 0 0,1 0 0,1 1 0,0 0 0,2 0 0,-1 0 0,2 1 0,0 0 0,1 1 0,1 0 0,0 0 0,1 2 0,16-16 0,-24 26 0,-1-1 0,1 1 0,0 0 0,0 0 0,1 0 0,-1 1 0,1 0 0,-1 0 0,1 0 0,-1 0 0,1 1 0,0-1 0,0 1 0,0 0 0,0 1 0,7-1 0,-6 2 0,0 0 0,0 0 0,1 1 0,-1 0 0,0 0 0,-1 0 0,1 1 0,0 0 0,-1 0 0,1 0 0,-1 1 0,6 4 0,7 7 0,0 0 0,-2 2 0,0 0 0,0 0 0,-2 1 0,20 33 0,-27-39 0,0 0 0,-2 0 0,1 0 0,-2 1 0,1-1 0,-2 1 0,0 0 0,0 1 0,-1-1 0,-1 0 0,0 1 0,-1-1 0,-2 16 0,1-25 0,0 0 0,0 0 0,0 0 0,-1 1 0,0-1 0,0-1 0,0 1 0,0 0 0,0 0 0,-1-1 0,0 0 0,0 1 0,0-1 0,0 0 0,0 0 0,-1-1 0,1 1 0,-1-1 0,0 1 0,1-1 0,-1 0 0,0-1 0,0 1 0,0-1 0,-7 2 0,-9 2 0,0-2 0,0 0 0,0-1 0,-25 0 0,-276-8 0,306 5-341,0-1 0,0 0-1,-21-7 1,7-1-6485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27 543 24575,'27'0'0,"-1"-1"0,0-1 0,0-1 0,0-1 0,47-14 0,-47 9 0,49-15 0,0-3 0,126-65 0,-194 88 0,-1-1 0,1 1 0,-1-1 0,0 0 0,-1-1 0,1 1 0,-1-1 0,0 0 0,0-1 0,6-11 0,-9 14 0,0 1 0,-1-1 0,0 1 0,0-1 0,0 0 0,0 1 0,0-1 0,-1 0 0,1 0 0,-1 0 0,0 1 0,0-1 0,-1 0 0,1 0 0,-1 0 0,0 1 0,0-1 0,0 0 0,0 1 0,-1-1 0,1 1 0,-1-1 0,0 1 0,-3-4 0,-11-12 0,0 1 0,-2 1 0,0 1 0,0 0 0,-2 1 0,0 1 0,-1 1 0,0 1 0,0 1 0,-2 1 0,-34-11 0,38 16 0,0 2 0,-1 0 0,0 1 0,1 1 0,-1 1 0,0 0 0,0 2 0,-35 7 0,46-7 0,-1 1 0,1 1 0,0 0 0,1 0 0,-1 1 0,1 0 0,0 0 0,0 1 0,1 0 0,-1 0 0,1 1 0,1 0 0,-1 0 0,1 1 0,0 0 0,1 0 0,0 0 0,0 1 0,1-1 0,0 1 0,-4 16 0,-1 3 0,2 1 0,1 1 0,2-1 0,1 1 0,0 52 0,3-48 0,0 12 0,10 81 0,-9-115 0,2 1 0,0 0 0,0-1 0,2 1 0,-1-1 0,1 0 0,1-1 0,0 1 0,1-1 0,0 0 0,9 10 0,-9-14 0,1 0 0,-1-1 0,1 0 0,0 0 0,0-1 0,1 0 0,-1-1 0,1 0 0,17 6 0,9 0 0,48 8 0,-11-4 0,-49-8-119,10 2-296,1 2-1,48 20 1,-58-18-6411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24575,'0'-4'0,"4"-1"0,10 4 0,9 14 0,22 17 0,18 22 0,19 20 0,19 16 0,16 17 0,12 15 0,8 3 0,-16-20 0,-28-23 0,-30-29 0,-25-24-8191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0 24575,'-4'0'0,"-5"4"0,-5 5 0,-5 9 0,-10 14 0,-20 12 0,-10 12 0,-3 3 0,5-7 0,5-6 0,7-6 0,3-6 0,5-5 0,0 1 0,4-1 0,2-6 0,7-2 0,8-5-8191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397 136 24575,'-1'7'0,"0"1"0,0 0 0,0-1 0,-1 1 0,0-1 0,-1 0 0,0 1 0,0-1 0,0 0 0,-1-1 0,0 1 0,-9 11 0,-7 6 0,-44 40 0,37-39 0,-6 5 0,-65 42 0,3 0 0,93-71 0,0 0 0,1 0 0,0 1 0,-1-1 0,1 0 0,0 1 0,-1 0 0,1-1 0,0 1 0,0 0 0,0-1 0,1 1 0,-2 2 0,2-3 0,0-1 0,0 1 0,0 0 0,0-1 0,0 1 0,0 0 0,0-1 0,0 1 0,1 0 0,-1-1 0,0 1 0,0-1 0,1 1 0,-1 0 0,0-1 0,1 1 0,-1-1 0,0 1 0,1-1 0,-1 1 0,1-1 0,-1 1 0,1-1 0,-1 1 0,2 0 0,2 1 0,1 0 0,0 0 0,0 0 0,0-1 0,0 0 0,1 0 0,-1 0 0,8 0 0,13 1 0,22 1 0,-1 2 0,0 1 0,0 3 0,50 17 0,-53-9 0,-29-10 0,1-1 0,0 0 0,26 5 0,-41-11 0,0 0 0,1 1 0,-1-1 0,0 0 0,0 0 0,0 0 0,0 0 0,1 0 0,-1 0 0,0 0 0,0 0 0,0 0 0,0 0 0,1-1 0,-1 1 0,0-1 0,0 1 0,0-1 0,0 1 0,0-1 0,0 1 0,0-1 0,0 0 0,0 0 0,-1 1 0,1-1 0,0 0 0,0 0 0,-1 0 0,1 0 0,0 0 0,-1 0 0,1 0 0,-1 0 0,1 0 0,-1 0 0,0-1 0,1 1 0,-1 0 0,0 0 0,0 0 0,0 0 0,0 0 0,0-3 0,0-6 0,-1 1 0,-1-1 0,1 1 0,-6-16 0,3 10 0,-11-48 0,-3 0 0,-2 2 0,-52-108 0,-14 12-1365,54 99-5461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2:4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328 965 24575,'0'1'0,"0"-1"0,1 1 0,-1 0 0,0 0 0,0 0 0,0 0 0,0 0 0,0-1 0,0 1 0,0 0 0,0 0 0,-1 0 0,1 0 0,0 0 0,0-1 0,-1 1 0,1 0 0,-1 0 0,1 0 0,0-1 0,-1 1 0,1 0 0,-1-1 0,0 1 0,1 0 0,-1-1 0,0 1 0,1-1 0,-1 1 0,0-1 0,1 1 0,-1-1 0,0 0 0,0 1 0,0-1 0,1 0 0,-1 1 0,0-1 0,0 0 0,0 0 0,0 0 0,0 0 0,0 0 0,1 0 0,-1 0 0,0 0 0,0 0 0,0 0 0,0-1 0,1 1 0,-1 0 0,0-1 0,0 1 0,0 0 0,1-1 0,-1 1 0,0-1 0,0 1 0,0-2 0,-10-4 0,1-1 0,1 0 0,-13-12 0,17 15 0,-19-20 0,1-1 0,1-1 0,1-1 0,1-1 0,2-1 0,1 0 0,1-2 0,-19-51 0,26 53 0,1 0 0,1-1 0,-3-37 0,8 49 0,0 3 0,0 0 0,1 0 0,1-1 0,3-27 0,-2 35 0,1 0 0,0 0 0,0 1 0,1-1 0,0 1 0,0-1 0,1 1 0,0 0 0,0 0 0,10-11 0,53-68 0,-46 56 0,2 1 0,0 1 0,32-28 0,-48 50 0,0 1 0,1 1 0,0 0 0,-1 0 0,1 0 0,1 1 0,-1 0 0,0 1 0,1 0 0,0 0 0,-1 1 0,1 0 0,17 0 0,-4 2 0,0 1 0,0 0 0,0 2 0,29 8 0,-26-3 0,0 2 0,-1 1 0,0 1 0,-1 0 0,-1 2 0,0 1 0,-1 0 0,27 29 0,-37-33 0,0 0 0,-1 0 0,-1 1 0,0 0 0,-1 1 0,0-1 0,-1 2 0,-1-1 0,0 1 0,-1 0 0,-1 0 0,0 0 0,-1 1 0,2 18 0,-4-22 0,0 1 0,-1 0 0,-1 0 0,0 0 0,-1 0 0,0 0 0,-1-1 0,0 1 0,-1-1 0,0 1 0,-1-2 0,-1 1 0,1 0 0,-2-1 0,0 0 0,0 0 0,-15 15 0,-6-1 0,-1-1 0,0-2 0,-2-1 0,-59 30 0,-14 10 0,100-59-195,1 1 0,0-1 0,0 1 0,0-1 0,1 1 0,-6 6 0,1 4-6631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24575,'7'-5'0,"0"1"0,0 0 0,0 0 0,1 1 0,-1 0 0,1 0 0,0 1 0,11-3 0,-12 3 0,23-4 0,1 2 0,-1 0 0,55 2 0,-53 2 0,1-1 0,0-2 0,36-8 0,-47 5 0,0-2 0,-1 0 0,0-2 0,20-12 0,24-10 0,-53 27 0,0 2 0,1 0 0,-1 0 0,1 1 0,-1 1 0,1 0 0,20 2 0,-16-1 0,1-1 0,-1 0 0,26-5 0,15-6 0,0 2 0,93-3 0,123 13 0,-114 2 0,47-3 0,244 3 0,-2 46 0,-214-17 0,-145-21 0,177 42 0,-115-15 0,244 28 0,-245-52 0,204-11 0,-166-5 0,471 3 0,-495-12 0,11 0 0,-100 14 0,106-3 0,-158-3-1365,-4-1-5461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3:4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 24575,'0'30'0,"7"54"0,-5-70 0,1 0 0,1 0 0,1-1 0,0 0 0,0 0 0,9 14 0,-4-8 0,1-1 0,1 0 0,22 25 0,-29-38 0,0 1 0,1-1 0,-1-1 0,1 1 0,0-1 0,0 0 0,1-1 0,-1 1 0,1-1 0,0 0 0,0-1 0,0 0 0,0 0 0,9 1 0,-1-1 71,-1-1-1,1-1 0,0-1 1,16-2-1,-14 0-680,0 0 0,0-2 0,0 0 1,-1-1-1,22-11 0,5-8-761,-1-1-1,55-46 1,9-6 8792,-100 75-7421,0 0 0,0-1 0,1 2 0,-1-1 0,1 1 0,0 0 0,-1 0 0,1 1 0,0 0 0,0 0 0,0 1 0,0 0 0,0 0 0,0 0 0,0 1 0,10 2 0,-12-1 0,0-1 0,0 0 0,0 1 0,-1 0 0,1 0 0,0 1 0,-1-1 0,0 1 0,0 0 0,1 0 0,-2 0 0,1 1 0,0-1 0,-1 1 0,0 0 0,1 0 0,-1 0 0,-1 0 0,1 1 0,-1-1 0,0 1 0,3 8 0,-1 8 0,-1-1 0,-1 1 0,-1 0 0,0 0 0,-2-1 0,-3 25 0,2-39 0,1 0 0,-1 0 0,1-1 0,-2 1 0,1-1 0,-1 1 0,1-1 0,-1 0 0,-1 0 0,1 0 0,-1 0 0,0-1 0,0 1 0,0-1 0,-1 0 0,1 0 0,-1-1 0,-10 6 0,10-6 0,0 0 0,0 0 0,0-1 0,0 0 0,0 0 0,-1-1 0,1 1 0,-1-1 0,1 0 0,-1 0 0,1-1 0,-1 0 0,0 0 0,1 0 0,-1-1 0,1 0 0,-1 0 0,1 0 0,-11-4 0,-6-8 0,0 0 0,2-2 0,-35-30 0,24 18 0,-17-16 0,-75-89 0,58 59 0,54 63 0,-1 0 0,1 1 0,-2 0 0,1 1 0,-1 1 0,0 0 0,-1 0 0,1 2 0,-1-1 0,-20-4 0,1 2 0,-1 2 0,1 1 0,-52-2 0,56 7-1365,3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2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0 24575,'-13'12'0,"-1"0"0,-1-1 0,0-1 0,-23 12 0,-26 19 0,59-38 0,-98 69 0,98-69 0,0 1 0,0 0 0,1-1 0,-1 2 0,1-1 0,0 0 0,0 1 0,1 0 0,-1 0 0,1 0 0,0 0 0,0 1 0,-2 7 0,4-11 0,0 0 0,1 1 0,-1-1 0,1 0 0,0 0 0,0 0 0,0 1 0,0-1 0,0 0 0,0 0 0,0 0 0,1 1 0,-1-1 0,1 0 0,0 0 0,-1 0 0,1 0 0,0 0 0,0 0 0,0 0 0,1 0 0,-1 0 0,0-1 0,1 1 0,-1 0 0,1-1 0,0 1 0,-1-1 0,1 0 0,0 1 0,0-1 0,0 0 0,0 0 0,0 0 0,0 0 0,0-1 0,0 1 0,0-1 0,4 1 0,163 38 0,-103-26 0,-64-12 0,0-1 0,-1 0 0,1 1 0,0-1 0,0 0 0,0 0 0,0 0 0,0 0 0,-1-1 0,1 1 0,0 0 0,0-1 0,0 0 0,0 1 0,-1-1 0,1 0 0,0 0 0,-1 0 0,1 0 0,-1 0 0,1 0 0,-1 0 0,1 0 0,-1-1 0,0 1 0,0-1 0,0 1 0,0-1 0,0 1 0,0-1 0,0 0 0,0 1 0,0-1 0,-1 0 0,1 0 0,-1 1 0,1-1 0,-1 0 0,0 0 0,0-3 0,2-10 0,-1-1 0,-1 0 0,0 1 0,-3-17 0,1 10 0,2 3 0,-2 0 0,0-1 0,-1 1 0,-1 0 0,-1 0 0,-11-30 0,8 28-1365,2 0-5461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3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227 222 24575,'125'-11'0,"-22"1"0,576 6 0,-42 2 0,8-45 0,-216 24 0,2 25 0,-151 0 0,-7-4 0,266 5 0,-379 8-2261,56 1 2103,840-12 2617,-434-1-2499,-573 4 40,83 14 0,-122-15 0,-5-1 0,0 0 0,0 1 0,0 0 0,0 0 0,-1 0 0,1 0 0,6 5 0,-11-7 0,1 0 0,0 1 0,0-1 0,-1 1 0,1-1 0,0 1 0,-1 0 0,1-1 0,0 1 0,-1 0 0,1-1 0,-1 1 0,1 0 0,-1 0 0,1 0 0,-1-1 0,0 1 0,1 0 0,-1 0 0,0 0 0,0 0 0,0 0 0,0-1 0,0 1 0,0 0 0,0 0 0,0 0 0,0 0 0,0 0 0,0 0 0,0 0 0,-1-1 0,1 1 0,0 0 0,0 0 0,-1 0 0,1 0 0,-1-1 0,1 1 0,-1 0 0,1-1 0,-1 1 0,0 0 0,1-1 0,-1 1 0,0 0 0,1-1 0,-1 1 0,0-1 0,0 0 0,-1 2 0,-8 3 0,0 1 0,0-1 0,-1 0 0,1-1 0,-1-1 0,-15 4 0,-71 11 0,97-18 0,-206 16 0,82-9 0,62-2 0,-256 26 0,157-16 0,-254-9 0,226-8 0,-1531 2 0,1472 12-3283,-13 1-218,-1307-14 10285,1529-2-6784,0-1 0,1-2 0,-65-18 0,-57-9 0,99 22 0,-81-24 0,12 2 0,16 15 0,79 15 0,1-3 0,0 0 0,1-2 0,-34-13 0,13 3 0,42 15 0,-1-1 0,2 0 0,-1 0 0,0-1 0,1-1 0,0 0 0,-18-13 0,29 19 0,-1-1 0,1 1 0,0 0 0,-1 0 0,1-1 0,0 1 0,0 0 0,-1-1 0,1 1 0,0-1 0,0 1 0,-1 0 0,1-1 0,0 1 0,0-1 0,0 1 0,0-1 0,0 1 0,0 0 0,0-1 0,0 1 0,0-1 0,0 1 0,0-1 0,0 1 0,0-1 0,0 1 0,0 0 0,0-1 0,1 0 0,11-11 0,30-5 0,-34 14 0,14-4 0,-1 1 0,1 1 0,0 1 0,0 0 0,25 1 0,115 4 0,-65 2 0,-79-2-170,1-1-1,-1-1 0,0-1 1,1 0-1,-1-1 0,0-1 1,35-12-1,-36 8-6655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4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24575,'0'-2'0,"0"0"0,0 0 0,1 1 0,-1-1 0,1 0 0,-1 0 0,1 1 0,-1-1 0,1 1 0,0-1 0,0 0 0,0 1 0,0-1 0,0 1 0,0 0 0,0-1 0,0 1 0,1 0 0,-1 0 0,0 0 0,1 0 0,-1 0 0,1 0 0,-1 0 0,1 0 0,0 1 0,-1-1 0,1 0 0,0 1 0,1-1 0,8-1 0,0 0 0,0 1 0,20 0 0,-15 0 0,480-37 0,6 27 0,-314 13 0,128-4-1731,331 5-3322,-459 8 4782,49 1 1673,-77-9 4254,210 18-5919,-346-20 523,95 8-260,117 4 0,1010-13 0,-1030 11 0,-19 1 0,337-12 0,-390-11 0,-60 4 0,-53 3 0,-1-1 0,46-13 0,-50 10 0,1 2 0,-1 1 0,55-4 0,-50 6 0,-1-1 0,0-1 0,0-2 0,-1-1 0,0-1 0,30-14 0,66-19 0,-19 17-118,0 4-1,1 6 1,166-4-1,312 12-2640,303 9 5224,-230 0-1697,830-2-2133,-1441 0-5461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4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74 24575,'7'5'0,"0"0"0,0-1 0,0 0 0,1 0 0,0-1 0,0 0 0,9 2 0,0 1 0,13 4 0,0-1 0,1-2 0,52 6 0,99-3 0,-88-7 0,-93-3 0,162 16 0,-146-13 0,0 1 0,0 1 0,-1 0 0,1 1 0,-1 1 0,-1 0 0,22 14 0,-21-10 0,0 0 0,0 0 0,1-1 0,0-1 0,0 0 0,33 10 0,-8-8 0,0-2 0,1-3 0,54 3 0,133-9 0,-2 0 0,-203 3 0,-1 0 0,35 11 0,28 4 0,92-9 0,-123-9 0,1 2 0,95 18 0,-74-7 0,-1-4 0,2-3 0,-1-3 0,105-10 0,-2-13 0,-43 4 0,11-1 0,280-68 0,-320 63 0,-75 17 0,-1-2 0,65-21 0,97-51 0,-137 57 0,-10 5 0,48-25 0,-58 21 0,-9 5 0,35-14 0,-53 26 0,0 0 0,0 1 0,1 0 0,-1 1 0,1 0 0,22 0 0,-22 2 0,-1 1 0,1 0 0,-1 0 0,1 1 0,-1 1 0,19 5 0,-28-7 0,1 0 0,-1 0 0,0 0 0,0 1 0,0-1 0,0 1 0,0-1 0,0 1 0,0-1 0,0 1 0,-1 0 0,1 0 0,-1 0 0,1 0 0,-1 0 0,0 0 0,0 0 0,0 1 0,0-1 0,0 0 0,0 1 0,-1-1 0,1 0 0,-1 1 0,1-1 0,-1 1 0,0-1 0,0 1 0,0-1 0,-1 1 0,1-1 0,0 0 0,-1 1 0,0-1 0,1 1 0,-1-1 0,-2 4 0,0 2 0,-1 0 0,0 0 0,0 0 0,0-1 0,-1 1 0,0-1 0,-1 0 0,0-1 0,0 1 0,-12 9 0,6-7 0,-1-1 0,0 0 0,0-1 0,0 0 0,-26 8 0,-5-3 0,-1-1 0,-1-2 0,-47 2 0,92-11 0,-118 14 0,-283 20 0,134-33-5494,-1-1 3376,-536-1 6919,51-1-1990,-55-50-2811,412 17 0,333 30 0,-464-21 0,348 13 0,99 4 0,23 0 0,56 9 0,0-1 0,0 1 0,0-1 0,-1 1 0,1-1 0,0 0 0,0 0 0,0 0 0,0 0 0,0 0 0,1 0 0,-1-1 0,0 1 0,1-1 0,-1 1 0,0-1 0,1 0 0,0 1 0,-1-1 0,1 0 0,0 0 0,0 0 0,-1-3 0,2 4 0,0 0 0,0 0 0,0 0 0,0 0 0,1 0 0,-1 0 0,0 0 0,1 0 0,-1 0 0,1 0 0,-1 0 0,1 0 0,-1 0 0,1 0 0,0 0 0,0 0 0,-1 1 0,1-1 0,0 0 0,0 0 0,0 1 0,0-1 0,0 1 0,-1-1 0,2 0 0,29-11 0,11 5 0,0 1 0,0 2 0,80 3 0,-58 1 0,1588 30 0,-1034-11 0,168 12 0,-131-15-6455,-554-16 6126,-57 2 2000,46 8 0,-45-4 50,49 0 0,415-7-3086,-471 1-5461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5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24575,'2405'0'-1365,"-2385"0"-5461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07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3 282 24575,'38'0'0,"1"1"0,58-7 0,-84 4 0,1 0 0,-1-1 0,0-1 0,0 0 0,0-1 0,-1 0 0,1-1 0,16-10 0,-23 11 0,0 1 0,0-1 0,0 1 0,-1-2 0,0 1 0,0 0 0,0-1 0,-1 0 0,0 0 0,6-12 0,-8 14 0,0 0 0,-1-1 0,0 1 0,1-1 0,-2 1 0,1-1 0,0 0 0,-1 1 0,0-1 0,0 0 0,-1 1 0,1-1 0,-1 1 0,0-1 0,0 1 0,0-1 0,-1 1 0,-2-6 0,2 5 0,0 1 0,0 0 0,-1 0 0,0 0 0,0 0 0,0 0 0,0 1 0,0-1 0,-1 1 0,1 0 0,-1 0 0,0 0 0,0 0 0,0 1 0,0-1 0,-1 1 0,-5-2 0,4 2 0,-1 1 0,0 0 0,-1 0 0,1 0 0,0 0 0,0 1 0,0 1 0,0-1 0,0 1 0,-13 3 0,7 0 0,0 0 0,1 1 0,-1 0 0,1 1 0,0 0 0,0 1 0,1 0 0,0 1 0,0 0 0,1 1 0,0 0 0,-9 11 0,13-10 0,0-1 0,0 1 0,1 0 0,0 0 0,1 1 0,0 0 0,1-1 0,0 1 0,-2 16 0,1 9 0,0 58 0,4-83 0,0 1 0,1-1 0,1 0 0,0 1 0,0-1 0,1 0 0,0 0 0,1-1 0,7 15 0,-8-19 0,1 0 0,-1-1 0,1 0 0,1 1 0,-1-2 0,1 1 0,-1 0 0,1-1 0,1 0 0,-1 0 0,0-1 0,1 1 0,0-1 0,0 0 0,0-1 0,0 1 0,10 1 0,41 7 0,0-3 0,109 2 0,-136-9 0,106 1-1365,-105-2-5461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08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24575,'4'-4'0,"5"-1"0,5 0 0,5 0 0,2 2 0,2 1 0,1 1 0,0 1 0,0 0 0,0 0 0,-4 0-8191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0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24575,'30'1'0,"143"-8"0,-152 4 0,0 0 0,0-2 0,-1 0 0,0-1 0,0-2 0,23-10 0,-34 12 0,-1 1 0,0-1 0,0 0 0,-1-1 0,1 0 0,-2 0 0,1-1 0,-1 0 0,0 0 0,8-15 0,-12 20 0,0-1 0,-1 1 0,1-1 0,-1 1 0,0-1 0,0 0 0,0 0 0,-1 1 0,1-1 0,-1 0 0,0 0 0,0 0 0,-1-5 0,0 6 0,1 1 0,-1-1 0,-1 1 0,1-1 0,0 1 0,-1-1 0,1 1 0,-1-1 0,0 1 0,1 0 0,-1 0 0,0 0 0,0 0 0,-1 0 0,1 1 0,0-1 0,-1 1 0,1-1 0,-1 1 0,-3-2 0,-5-1 0,-1 1 0,1 0 0,-1 0 0,1 1 0,-1 1 0,0 0 0,-12 1 0,-1 0 0,0 2 0,-33 6 0,51-6 0,0 0 0,1 0 0,0 0 0,0 1 0,0 0 0,0 0 0,0 0 0,0 1 0,1 0 0,-1 0 0,1 0 0,0 1 0,1 0 0,-1 0 0,1 0 0,0 0 0,-6 11 0,-2 6 0,1 1 0,2 0 0,-11 37 0,4-13 0,11-31 0,1-1 0,0 1 0,1 0 0,1 0 0,0 0 0,1 0 0,1 0 0,3 31 0,-2-43 0,0-1 0,0 0 0,0 1 0,1-1 0,-1 0 0,1 1 0,0-1 0,0 0 0,0 0 0,0-1 0,0 1 0,1 0 0,-1-1 0,1 1 0,0-1 0,0 0 0,0 0 0,0 0 0,0 0 0,0-1 0,0 1 0,1-1 0,3 1 0,10 4 0,1-2 0,0 0 0,25 2 0,-14-2 0,45 17 0,-62-16 0,1-1 0,0 0 0,0-1 0,0-1 0,0 0 0,0 0 0,16-1 0,-18-6-1365,-7-5-5461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24575,'0'4'0,"4"9"0,1 7 0,1 3 0,2-1 0,0-2 0,3 5 0,3 1 0,-1 1 0,-2-4-8191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24575,'0'4'0,"4"13"0,1 8 0,0 7 0,3 7 0,0 0 0,3 5 0,-1 0 0,2-5 0,-1 1 0,2-4 0,-2-8-8191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3:43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24575,'421'0'1528,"215"0"-7619,-352 0 5840,-13 0 5065,-501 0-3470,-117 0-6883,87 0 4677,88 0 5919,154 2-5057,0 0 0,0 0 0,0 2 0,-31 10 0,30-8 0,-1 0 0,0-2 0,-31 4 0,-129-8 98,81-2-1561,79 2-5363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28 171 24575,'0'0'0,"-1"0"0,1 0 0,-1 0 0,1 0 0,-1 0 0,1 0 0,-1 0 0,0 0 0,1 0 0,-1 0 0,1 1 0,-1-1 0,1 0 0,-1 0 0,1 0 0,-1 1 0,1-1 0,0 0 0,-1 0 0,1 1 0,-1-1 0,1 0 0,0 1 0,-1-1 0,1 1 0,0-1 0,-1 0 0,1 1 0,0-1 0,-1 1 0,1-1 0,0 1 0,0-1 0,0 1 0,0-1 0,-1 1 0,1-1 0,0 1 0,0-1 0,0 1 0,0-1 0,0 1 0,0 0 0,0-1 0,0 1 0,1-1 0,-1 1 0,0-1 0,0 1 0,0-1 0,0 1 0,1-1 0,-1 1 0,1 2 0,0-1 0,1 0 0,-1 0 0,0 1 0,1-1 0,0 0 0,-1 0 0,1 0 0,3 2 0,2 1 0,0-1 0,0-1 0,1 0 0,0 0 0,-1 0 0,1-1 0,0 0 0,0 0 0,13 0 0,11-1 0,36-2 0,-28 0 0,-35 0 0,0 1 0,0 0 0,0-1 0,0 0 0,-1 0 0,1-1 0,0 1 0,-1-1 0,1 0 0,-1 0 0,0 0 0,1-1 0,3-3 0,2-3 0,0 0 0,-1 0 0,11-16 0,6-5 0,-23 27 0,0 0 0,0-1 0,-1 1 0,1-1 0,-1 0 0,0 0 0,0 0 0,0 0 0,-1 0 0,1 0 0,-1 0 0,0 0 0,0-1 0,-1 1 0,1 0 0,-1-7 0,0 8 0,-1 1 0,1-1 0,-1 0 0,0 1 0,0-1 0,0 1 0,0-1 0,0 1 0,-1 0 0,1-1 0,-1 1 0,1 0 0,-1 0 0,0 0 0,0 0 0,0 0 0,0 0 0,0 1 0,0-1 0,-1 1 0,1 0 0,0-1 0,-1 1 0,1 0 0,-1 0 0,1 1 0,-6-2 0,-10-1 0,-1 0 0,0 1 0,1 2 0,-1 0 0,-27 3 0,-9 0 0,49-3 0,0 0 0,-1 1 0,1 0 0,0 0 0,0 0 0,0 1 0,0 0 0,0 0 0,0 1 0,0-1 0,1 1 0,-1 1 0,1-1 0,0 1 0,0 0 0,0 0 0,-7 8 0,4-3 0,1 2 0,0-1 0,1 1 0,0 0 0,1 0 0,0 1 0,-7 23 0,5-2 0,1 2 0,1-1 0,2 0 0,2 1 0,3 42 0,-1-16 0,-1-56 0,0 0 0,0-1 0,0 1 0,1 0 0,0-1 0,0 1 0,0-1 0,0 1 0,1-1 0,0 1 0,0-1 0,0 0 0,0 0 0,1 0 0,-1 0 0,1-1 0,0 1 0,0 0 0,0-1 0,1 0 0,0 0 0,-1 0 0,1 0 0,0-1 0,0 0 0,0 1 0,0-1 0,1-1 0,-1 1 0,1-1 0,-1 1 0,1-1 0,-1 0 0,6 0 0,18 2 0,-1-2 0,1 0 0,29-4 0,-23 1 0,43 4 0,-58 1-1365,-4 2-5461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1 274 24575,'0'0'0,"1"0"0,0 1 0,0-1 0,0 0 0,0 1 0,-1-1 0,1 0 0,0 1 0,0-1 0,-1 1 0,1 0 0,0-1 0,-1 1 0,1-1 0,-1 1 0,1 0 0,-1-1 0,1 1 0,-1 0 0,1 0 0,-1-1 0,0 1 0,1 0 0,-1 0 0,0 0 0,0 0 0,1 1 0,3 28 0,-4-27 0,2 167 0,-1-13 0,-1-155 0,0 1 0,1-1 0,-1 1 0,0-1 0,1 1 0,-1-1 0,1 1 0,0-1 0,0 1 0,0-1 0,0 0 0,0 0 0,1 1 0,-1-1 0,4 3 0,-4-4 0,1 0 0,-1 0 0,1 0 0,0-1 0,-1 1 0,1-1 0,0 1 0,0-1 0,-1 1 0,1-1 0,0 0 0,0 0 0,-1 0 0,1 0 0,0 0 0,0-1 0,-1 1 0,1 0 0,0-1 0,0 0 0,-1 1 0,1-1 0,-1 0 0,3 0 0,26-16 0,0 0 0,-1-2 0,-1-1 0,31-29 0,-17 15 0,-36 29-5,170-144-3466,-155 127 2920,-1 0 0,0-2-1,-2 0 1,0-1 0,23-45-1,-27 36 1980,0-1-1,9-40 1,-14 41-57,0 15-385,-8 20-978,-1-1 1,0 0 0,1 0 0,-1 0 0,0 1-1,1-1 1,-1 0 0,0 0 0,1 1 0,-1-1-1,0 0 1,0 1 0,1-1 0,-1 0 0,0 1-1,0-1 1,0 0 0,0 1 0,1-1 0,-1 1-1,0-1 1,0 0 0,0 1 0,0-1 0,0 0-1,0 1 1,0-1 0,0 1 0,4 49-219,-4-40 309,7 71-781,35 157-1,-27-179-6143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24575,'4'0'0,"1"3"0,0 7 0,-1 4 0,-1 4 0,-2 3 0,0 2 0,0-3-8191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24575,'0'8'0,"-4"11"0,-1 17 0,-5 12 0,1 4 0,-3 10 0,-3 14 0,-3 22 0,1 22 0,4 18 0,5 14 0,2 4 0,3 0 0,3-23 0,0-30 0,0-28 0,5-24 0,1-20-8191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24575,'8'0'0,"6"0"0,13 4 0,14 13 0,20 23 0,10 18 0,-5 5 0,-7 6 0,-10-7 0,-4-4 0,-11-10 0,-10-8 0,-10-11-8191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11 24575,'0'-4'0,"-8"-1"0,-6 4 0,-9 6 0,-9 10 0,-2 3 0,0 1 0,2-1 0,-1 3 0,-7 7 0,-1 2 0,3-4 0,7-6-8191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24575,'8'4'0,"2"9"0,4 11 0,4 12 0,-2 13 0,-4 6 0,-3 5 0,-3 12 0,-3 14 0,-2 16 0,-1 18 0,-5 17 0,-13 5 0,-11 1 0,-2-15 0,6-29-8191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24575,'7'0'0,"55"-1"0,0 2 0,0 3 0,0 3 0,63 15 0,-85-11 0,53 21 0,-79-26 0,-2 0 0,1 0 0,-1 1 0,0 1 0,-1 0 0,1 1 0,17 18 0,-27-25 0,1 1 0,-1-1 0,0 1 0,0 0 0,0 0 0,0 0 0,0 0 0,-1 1 0,0-1 0,1 0 0,-1 1 0,0-1 0,-1 1 0,1-1 0,0 1 0,-1-1 0,0 1 0,0-1 0,0 1 0,0 0 0,-1-1 0,1 1 0,-1-1 0,0 1 0,0-1 0,0 0 0,-1 1 0,1-1 0,-1 0 0,0 0 0,-2 4 0,-7 7 0,0 0 0,-1-1 0,-1-1 0,0 1 0,-16 10 0,0 2 0,15-13 0,-35 31 0,2 2 0,-53 65 0,64-69-1365,20-26-5461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52 24575,'-1'50'0,"0"-13"0,2 0 0,6 39 0,-5-64 0,0 1 0,1-1 0,1 1 0,0-1 0,1 0 0,1-1 0,-1 1 0,2-1 0,13 19 0,-9-16 0,1-1 0,1 0 0,-1-1 0,2 0 0,0-1 0,18 11 0,-24-17 0,0-1 0,0 0 0,0 0 0,0 0 0,1-1 0,-1-1 0,1 1 0,0-1 0,0-1 0,0 0 0,0 0 0,0-1 0,0 0 0,10-1 0,-14 0 0,0-1 0,0 0 0,0 0 0,0 0 0,0 0 0,-1-1 0,1 0 0,-1 0 0,1 0 0,-1 0 0,0-1 0,-1 0 0,1 0 0,0 0 0,-1 0 0,0 0 0,5-9 0,3-7 0,-1-1 0,13-37 0,-21 52 0,6-15 0,21-57 0,23-103 0,-51 179 0,-1 1 0,0-1 0,0 0 0,1 0 0,-1 0 0,0 0 0,0 0 0,-1 1 0,1-1 0,0 0 0,-1 0 0,1 0 0,-1 0 0,1 1 0,-1-1 0,0 0 0,0 1 0,0-1 0,0 0 0,0 1 0,-1-2 0,-1 0 0,0 1 0,1 0 0,-1 0 0,0 0 0,0 1 0,0-1 0,0 1 0,-1-1 0,1 1 0,-7-1 0,-7-2 0,-1 2 0,0 0 0,-30 2 0,32 0 0,-47-1 0,30-1 0,0 1 0,0 2 0,1 2 0,-1 0 0,-53 14 0,75-13-227,0 1-1,0 0 1,1 1-1,0 0 1,-11 9-1,1 0-6598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2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0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24575,'51'1'0,"-11"0"0,0-2 0,0-1 0,55-11 0,63-11 0,-84 17 0,148 5 0,-117 3 0,-25-1 0,369 14 0,-243-7 0,-42-4 0,-61 8 0,44 1 0,108 0 0,22-1 0,-252-11 0,508 14 0,334 43 0,-521-35 0,158 3 0,-369-20 0,210 37 0,-222-22 0,1-6 0,156-2 0,-72-11 0,64-4 0,-254 1 0,0-1 0,0-1 0,28-11 0,-30 10 0,-1 0 0,1 1 0,0 0 0,32-2 0,-32 6-83,32-4-1199,-32 0-5544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3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24575,'2'3'0,"0"0"0,0 0 0,1-1 0,-1 1 0,1-1 0,-1 1 0,1-1 0,0 0 0,0 0 0,0 0 0,0 0 0,0 0 0,0-1 0,1 1 0,-1-1 0,1 0 0,-1 0 0,7 1 0,9 0 0,-1 0 0,29 0 0,-22-2 0,345 15 15,370 11-1159,2285-17-3464,-1851-12 2924,955 3 1824,-1216 0 5771,-887 0-12732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3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24575,'2'1'0,"0"0"0,0 0 0,-1 0 0,1 0 0,0 0 0,-1 1 0,1-1 0,0 1 0,-1-1 0,3 4 0,8 6 0,13 5 0,0-2 0,0-1 0,2-1 0,45 14 0,119 24 0,-189-49 0,590 96-157,12-44-118,-121-12 167,202 51 108,-629-83 0,-49-7 0,1-1 0,-1 1 0,1-2 0,0 1 0,-1-1 0,1 0 0,0-1 0,-1 1 0,1-2 0,0 1 0,-1-1 0,1 0 0,-1 0 0,0-1 0,0 0 0,11-7 0,71-52 218,28-16 104,166-76-322,-242 135 0,0 3 0,2 1 0,-1 3 0,2 1 0,56-7 0,-15 13-682,132 7-1,-194-1-6143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0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24575,'709'53'0,"-478"-28"0,241-10 0,-437-15 0,-25 1 0,1 0 0,-1 0 0,0 1 0,0 0 0,0 0 0,0 1 0,-1 1 0,17 8 0,-24-11-80,0-1 0,-1 1-1,1 0 1,0 0 0,0-1-1,-1 1 1,1-1 0,0 1-1,0-1 1,0 0 0,0 0 0,0 0-1,0 0 1,-1 0 0,1 0-1,2-1 1,8-5-6746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1:01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24575,'4'8'0,"6"6"0,4 1 0,0 2 0,2 6 0,2-1 0,2 0 0,-3 0 0,5 4 0,-3 2 0,-3 0 0,-10-5 0,-8-2 0,-6-5-8191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4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24575,'83'0'0,"6"2"0,153-18 0,337-34 74,5 44-606,-388 7-375,-177-1-5919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4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24575,'8'0'0,"15"0"0,14 0 0,14 0 0,6 0 0,1 0 0,11 0 0,13 0 0,8 0 0,-6 0 0,-15 0 0,-14 0 0,-17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4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24575,'10'14'0,"-1"1"0,2-1 0,19 20 0,-14-16 0,16 14 0,1-2 0,2-1 0,1-2 0,41 24 0,-16-10 0,-4-3 0,48 36 0,-102-72 0,0 0 0,-1 0 0,1 0 0,-1 0 0,0 1 0,0-1 0,0 0 0,0 1 0,0 0 0,0-1 0,-1 1 0,1 0 0,-1 0 0,0 0 0,0 0 0,0 0 0,0 0 0,0 0 0,-1 0 0,0 1 0,1-1 0,-1 0 0,0 0 0,0 0 0,-1 1 0,1-1 0,-1 0 0,0 0 0,1 0 0,-1 0 0,-1 0 0,1 0 0,0 0 0,-1 0 0,1 0 0,-1-1 0,0 1 0,0-1 0,-3 4 0,-9 9 0,0-1 0,-1-1 0,0 0 0,-33 21 0,39-29 0,-280 195 0,241-169 0,20-13 0,-39 32 0,18-13-1365,29-26-5461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49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1591 24575,'-5'-1'0,"0"1"0,0-1 0,0 0 0,0-1 0,0 1 0,0-1 0,0 0 0,1 0 0,-1-1 0,1 1 0,-5-4 0,-49-40 0,37 28 0,-56-52 0,-87-104 0,117 122 0,27 28 0,0-1 0,2 0 0,1-2 0,1 0 0,1-1 0,1 0 0,2-1 0,-9-32 0,13 37 0,2-2 0,1 1 0,1 0 0,1-1 0,1 0 0,1 0 0,2 0 0,0 1 0,2-1 0,7-29 0,-7 45 0,0 1 0,1 0 0,0-1 0,0 2 0,1-1 0,1 1 0,-1-1 0,14-14 0,8-4 0,31-26 0,6-5 0,-31 26 0,3 2 0,59-40 0,-55 42 0,11-6 0,3 2 0,0 2 0,2 3 0,1 2 0,1 2 0,63-14 0,-73 28 0,0 2 0,0 3 0,0 1 0,78 7 0,-25-2 0,-66-2 0,89 4 0,-105-2 0,-1 1 0,0 1 0,-1 0 0,32 12 0,-5 6 0,-2 1 0,0 2 0,46 36 0,20 13 0,-71-47 0,-1 1 0,-1 3 0,-1 0 0,34 43 0,45 40 0,-101-103 0,0 1 0,-1 0 0,0 1 0,13 19 0,-20-25 0,0 1 0,0 0 0,-1-1 0,0 1 0,0 0 0,-1 1 0,0-1 0,-1 0 0,1 0 0,-1 15 0,-1-17 0,1 87 0,-10 93 0,6-168 0,-1-1 0,-1 0 0,-1 0 0,-8 18 0,-9 29 0,13-27 0,-2 0 0,-1-1 0,-2-1 0,-33 59 0,-31 34 0,74-122 2,1-1-1,-1 1 1,0-1-1,0 0 1,-11 8-1,-1 1-1375,3-1-5452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4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5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1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24575,'627'-1'-1655,"689"3"-3474,-516 27 5129,-436-11 0,552 31-3415,-479-24 2294,408 3 1147,-586-22 704,108 1 6202,0-4-3334,736-4-4027,-391-1-473,-694 2-5924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5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55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4 24575,'3'0'0,"-1"1"0,0 0 0,0 0 0,1 0 0,-1 0 0,0 0 0,0 0 0,0 1 0,0-1 0,2 3 0,18 10 0,-1-9 0,0 0 0,0-1 0,1-1 0,-1-1 0,43-2 0,-27 0 0,213 2 0,308 13 0,-348 5 0,-109-15 0,-72-5 0,0 1 0,34 6 0,-63-7 0,1 1 0,0-1 0,-1 0 0,1 0 0,0 0 0,-1 0 0,1 0 0,0 1 0,-1-1 0,1 0 0,0 1 0,-1-1 0,1 0 0,-1 1 0,1-1 0,-1 1 0,1-1 0,-1 0 0,1 1 0,-1 0 0,1 0 0,-6 8 0,-21 5 0,-5-7 0,0-1 0,-37 3 0,-11 1 0,10 7 0,1 2 0,0 3 0,-64 32 0,98-42 0,-1-1 0,0-1 0,0-2 0,-1-2 0,-50 3 0,-185-8 0,123-4 0,-156 3 0,297 0 0,0 0 0,0-1 0,0 0 0,0 0 0,-10-3 0,17 4 0,-1-1 0,0 1 0,1 0 0,-1 0 0,0-1 0,0 1 0,1-1 0,-1 1 0,1 0 0,-1-1 0,0 1 0,1-1 0,-1 0 0,1 1 0,-1-1 0,1 1 0,-1-1 0,1 0 0,0 1 0,-1-1 0,1 0 0,-1-1 0,2 1 0,-1-1 0,0 1 0,0 0 0,1 0 0,-1-1 0,1 1 0,-1 0 0,1 0 0,-1 0 0,1-1 0,0 1 0,0 0 0,0 0 0,-1 0 0,1 0 0,0 0 0,0 1 0,2-3 0,16-10 0,1 1 0,-1 0 0,2 2 0,0 0 0,0 1 0,28-8 0,-15 5 0,32-10 0,0 4 0,1 2 0,100-10 0,208 2 0,-307 21 0,288-4 0,-120 3 0,-1121 7 0,461-5 0,379 3 0,25 0 0,0-1 0,0 0 0,-32-7 0,51 7 0,-1 0 0,1 0 0,0 0 0,-1 0 0,1 0 0,0-1 0,0 1 0,0-1 0,-1 1 0,1-1 0,0 1 0,0-1 0,0 0 0,0 1 0,0-1 0,0 0 0,0 0 0,-1-1 0,2 1 0,0 0 0,0 1 0,1-1 0,-1 0 0,0 1 0,0-1 0,1 1 0,-1-1 0,1 1 0,-1-1 0,0 1 0,1-1 0,-1 1 0,1-1 0,-1 1 0,1 0 0,-1-1 0,1 1 0,0 0 0,-1-1 0,1 1 0,-1 0 0,1 0 0,1-1 0,51-15 0,6 6 0,112-7 0,64 15 0,-134 3 0,42-2 0,275 8 0,-405-6 0,36 4 0,-46-4 0,0-1 0,-1 1 0,1 0 0,0 0 0,0 0 0,-1 0 0,1 0 0,-1 0 0,1 1 0,-1-1 0,1 1 0,1 2 0,-4-4 0,1 1 0,-1-1 0,0 0 0,0 0 0,0 1 0,1-1 0,-1 0 0,0 1 0,0-1 0,0 1 0,0-1 0,0 0 0,0 1 0,0-1 0,0 0 0,0 1 0,0-1 0,0 0 0,0 1 0,0-1 0,0 1 0,0-1 0,0 0 0,0 1 0,0-1 0,0 0 0,-1 1 0,1-1 0,0 0 0,0 1 0,0-1 0,-1 0 0,1 0 0,0 1 0,0-1 0,-1 0 0,1 0 0,0 1 0,-1-1 0,1 0 0,0 0 0,-1 0 0,1 1 0,0-1 0,-1 0 0,-8 4-508,0 0-1,0 0 0,-1-1 1,1-1-1,-1 1 1,0-2-1,-14 2 1,-12 2-1077,-17 5 1126,-616 85-213,393-84 5787,157-7-3446,680 1-1669,-516 0 0,-40-4 0,-7 0 0,-14 2 0,-26 0 0,-180-2-1365,234-1-5461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0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24575,'0'4'0,"4"2"0,13 11 0,12 15 0,0 5 0,1 2 0,-3-3 0,-4-4 0,-8-3 0,-5-6-8191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1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24575,'2514'0'0,"-2371"4"0,267 41 0,-319-26 0,-53-10 0,1-2 0,78 5 0,393-13 553,-314 0-1824,-2 0-3664,-74-3 3570,-77-1 192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2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78 24575,'-12'9'0,"0"0"0,-1-1 0,1 0 0,-2-1 0,1 0 0,-1-2 0,-21 7 0,-6 4 0,12-6 0,-16 6 0,42-15 0,1 1 0,-1-1 0,1 0 0,-1 0 0,1 1 0,0-1 0,0 1 0,0 0 0,0 0 0,0 0 0,0 0 0,-2 3 0,4-5 0,0 1 0,0 0 0,0-1 0,0 1 0,0 0 0,0-1 0,0 1 0,0 0 0,0-1 0,0 1 0,0 0 0,0-1 0,0 1 0,0-1 0,1 1 0,-1 0 0,0-1 0,0 1 0,1-1 0,-1 1 0,0 0 0,1-1 0,-1 1 0,1-1 0,-1 0 0,1 1 0,-1-1 0,1 1 0,-1-1 0,1 0 0,-1 1 0,1-1 0,0 0 0,-1 1 0,1-1 0,-1 0 0,1 0 0,0 0 0,-1 0 0,2 1 0,30 6 0,-31-7 0,23 4 0,1-1 0,-1-1 0,1-2 0,-1 0 0,37-6 0,-60 6 0,0-1 0,0 1 0,0 0 0,0 0 0,0-1 0,0 1 0,0-1 0,0 1 0,0-1 0,0 1 0,0-1 0,0 0 0,0 1 0,0-1 0,0 0 0,0 0 0,-1 1 0,1-1 0,0 0 0,-1 0 0,1 0 0,-1 0 0,1 0 0,-1 0 0,1-2 0,0 1 0,-1 0 0,0-1 0,0 1 0,0-1 0,0 1 0,0-1 0,-1 1 0,1 0 0,-1-1 0,0 1 0,-1-4 0,-4-7 0,0 0 0,-1 1 0,-11-15 0,13 19 0,3 6-38,-2-3-64,0-1 0,1 1 0,-1-1-1,1 0 1,0 1 0,1-1 0,0-1 0,-1 1 0,2 0 0,-1 0 0,1-1 0,-1-7 0,5-13-6724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3:3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24575,'2'-1'0,"1"1"0,-1-1 0,0 0 0,0 0 0,0 1 0,0-1 0,0 0 0,0-1 0,4-2 0,7-3 0,4 0 0,0 2 0,0 0 0,1 0 0,-1 2 0,35-3 0,96 5 0,-87 2 0,2488 2 0,-1417-4 0,-1093 3-541,56 9-1,-90-10 260,23 3-6544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0,8-1 0,10-2 0,10-4 0,9-2 0,1-3 0,-5-2-8191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24575,'12'7'0,"0"0"0,1-1 0,0-1 0,0 0 0,0 0 0,1-1 0,-1-1 0,1 0 0,19 1 0,18-1 0,63-5 0,-43 0 0,486-1 1919,741 4-8765,-865 0 7195,0-1 4229,-419 0-4670,2-1 148,0 2 0,-1 0 0,31 5 0,-42-5-127,0 0-1,0 0 1,-1 1 0,1-1-1,-1 1 1,1 0 0,-1 0 0,1 0-1,-1 0 1,0 1 0,0-1-1,0 1 1,0 0 0,-1 0 0,1 0-1,-1 0 1,0 0 0,0 0 0,0 1-1,3 6 1,5 22-6755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1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24575,'0'4'0,"0"-1"0,0 0 0,0 0 0,1 0 0,0 0 0,-1 0 0,1 0 0,0 0 0,0 0 0,1 0 0,-1 0 0,1-1 0,-1 1 0,1 0 0,0-1 0,4 5 0,-2-4 0,0 1 0,1-1 0,-1 0 0,1 0 0,-1-1 0,1 1 0,0-1 0,0 0 0,6 1 0,10 2 0,0-2 0,0 0 0,40 0 0,-53-3 0,610 1 0,-262-4 0,-261 3 0,26-2 0,1 5 0,140 23 0,-159-13 0,1-6 0,137-6 0,-124-2 0,117 0-77,462 5-1211,-585 1-5538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34:5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501 196 24575,'-4'1'0,"0"-1"0,1 1 0,-1 0 0,0 0 0,0 1 0,1-1 0,-1 1 0,0-1 0,1 1 0,-6 4 0,-35 28 0,29-22 0,-42 38 0,-83 96 0,128-134 0,10-9 0,-1 0 0,1 0 0,-1 0 0,1 0 0,0 0 0,0 0 0,0 1 0,1-1 0,-1 1 0,1-1 0,0 1 0,-2 5 0,3-8 0,0 0 0,0 0 0,0 0 0,1 0 0,-1 0 0,0 0 0,0 0 0,1 0 0,-1 0 0,0 0 0,1 0 0,-1 0 0,1 0 0,-1 0 0,1-1 0,-1 1 0,1 0 0,0 0 0,0 0 0,1 1 0,0-1 0,0 0 0,0 0 0,1 0 0,-1 0 0,0 0 0,0 0 0,0 0 0,1-1 0,-1 1 0,4-1 0,199 16 0,192 61 0,-393-76 0,0 0 0,0 0 0,0 0 0,0 0 0,0-1 0,1 1 0,-1-1 0,0 0 0,0 0 0,0-1 0,0 1 0,0-1 0,7-2 0,-9 2 0,0-1 0,-1 1 0,1-1 0,0 1 0,-1-1 0,1 0 0,-1 0 0,1 1 0,-1-1 0,0 0 0,0 0 0,0 0 0,0-1 0,0 1 0,0 0 0,-1 0 0,1 0 0,-1-1 0,0 1 0,1 0 0,-1-1 0,0 1 0,-1-4 0,-5-207 0,1 107 0,4 87 0,0-1 0,-1 0 0,-1 0 0,-1 1 0,-11-33 0,13 46 0,-1-1 0,0 1 0,-1 0 0,1 0 0,-1 0 0,0 0 0,-1 1 0,1-1 0,-1 1 0,0 0 0,0 1 0,-1-1 0,0 1 0,1 0 0,-1 1 0,0-1 0,-1 1 0,1 0 0,-11-3 0,-14 0 0,0 0 0,0 2 0,-1 2 0,1 1 0,-1 1 0,-52 7 0,69-4 0,0 0 0,-1 1 0,1 1 0,0 0 0,1 1 0,-1 1 0,1 0 0,1 1 0,-15 11 0,2 0 0,1 2 0,0 1 0,-29 34 0,39-37 0,1 2 0,1 0 0,1 0 0,1 1 0,-9 25 0,-20 38 0,30-67 0,1 1 0,2 0 0,0 0 0,0 1 0,2-1 0,1 2 0,0-1 0,-1 40 0,5-58 0,0 0 0,1 0 0,-1 0 0,1 0 0,-1 0 0,1-1 0,0 1 0,0 0 0,-1 0 0,1-1 0,0 1 0,1-1 0,-1 1 0,0-1 0,0 1 0,1-1 0,-1 0 0,1 1 0,-1-1 0,1 0 0,-1 0 0,1 0 0,0 0 0,-1 0 0,3 0 0,8 4 0,-1-1 0,23 5 0,-26-7 0,91 16 0,1-4 0,103 1 0,-95-9 0,-84-3 0,-7-2 0,-1 1 0,0-2 0,0 0 0,26-4 0,-39 4 0,0-1 0,0 1 0,0-1 0,0 0 0,0 0 0,0 0 0,0-1 0,0 1 0,-1-1 0,1 1 0,-1-1 0,1 0 0,-1 0 0,1 0 0,-1 0 0,0-1 0,0 1 0,0 0 0,-1-1 0,1 1 0,0-1 0,-1 0 0,0 0 0,0 0 0,0 1 0,0-1 0,0 0 0,0 0 0,0-6 0,0-30 16,-1 1 0,-8-59 0,1 18-1429,5 33-5413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2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24575,'0'15'0,"6"164"0,-3-153 0,1 0 0,1 0 0,1 0 0,17 43 0,-9-40 0,-2 1 0,-2 0 0,0 0 0,-2 1 0,-2 0 0,6 53 0,-11-41 0,1 0 0,3-1 0,13 55 0,14 21-181,-3-19-269,20 140 0,-42-188 751,1-1-1,20 67 0,8 9-103,18 54-214,-20-86 17,-18-46 0,29 61 0,-35-90 0,-1 0 0,-1 1 0,-1 0 0,-1 0 0,0 0 0,-2 1 0,3 27 0,-6-30 0,1 0 0,1 0 0,1-1 0,0 1 0,1-1 0,1 0 0,0 0 0,16 27 0,29 35 0,14 25 0,-36-48 0,2-2 0,2-2 0,63 75 0,-91-122 0,104 110 0,-91-99 0,0-1 0,1-1 0,0-1 0,38 19 0,-5-4 0,-42-21 0,1-1 0,1 0 0,-1 0 0,1-1 0,0-1 0,0 0 0,0 0 0,1-1 0,16 1 0,165 18 0,-121-11 0,104 1 0,-161-13 0,1 0 0,-1-2 0,1 0 0,-1-1 0,0 0 0,0-1 0,-1-1 0,26-13 0,-6 4 0,-27 12 0,0 0 0,0-1 0,0 1 0,0-2 0,-1 1 0,0-1 0,0 0 0,12-12 0,161-155 0,-18 30 0,13 0 0,-149 119 0,-2-1 0,44-54 0,-42 47 0,50-48 0,150-124 0,-169 147 0,-3-3 0,62-84 0,-101 120 0,16-31 0,-22 37 0,0 1 0,1 0 0,1 0 0,24-27 0,-6 14 0,-8 7 0,1 1 0,31-23 0,-45 38 0,1 0 0,0 1 0,0 1 0,0-1 0,1 1 0,0 1 0,-1 0 0,1 0 0,0 1 0,18-2 0,115 3 0,-73 2 0,-58 1 0,0 0 0,1 0 0,-1 1 0,-1 1 0,1 0 0,0 1 0,-1 0 0,0 1 0,13 8 0,24 11 0,-3-1 0,-2 1 0,-1 2 0,61 52 0,-10-8 0,28 3 0,-39-27 0,-19-12 0,-39-23 0,37 25 0,29 28 0,148 80 0,18-25 0,-229-108 0,-1 2 0,0 0 0,30 24 0,18 9 0,116 52 0,57 24 0,-188-98 0,1-2 0,83 19 0,-68-24 0,-34-6 0,1-2 0,1-2 0,-1-2 0,47 0 0,-39-3 0,0 1 0,77 18 0,-53-8 0,16 9 0,-68-16 0,1-1 0,0-1 0,0-1 0,27 1 0,90-7 0,73 3 0,-125 10 0,35 1 0,47-1 0,32 1 0,329-12 0,-514 1 0,0 0 0,26 7 0,25 2 0,586 16-1365,-590-25-5461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24575,'47'-1'0,"13"0"0,1 3 0,108 16 0,-94-5 0,142 7 0,75-21 0,-152-1 0,53 0 0,589 13 0,-210 64 0,-264-27 0,-216-40 0,158-7 0,-118-3 0,670 2 0,-766-2 0,-2-2 0,56-12 0,40-5 0,470 14 0,-336 10 0,-37-1 0,242-5 0,-354-8 0,18 0 0,16 8 0,271-13 0,300-12 0,746 28 0,-1459 0 0,0 0 0,1-1 0,-1 0 0,0 0 0,0-1 0,0 0 0,0 0 0,0 0 0,9-5 0,-1-2 0,-1 0 0,25-22 0,-31 25 0,0 1 0,1 0 0,-1 0 0,1 1 0,1 0 0,-1 0 0,0 1 0,18-4 0,10 1 0,38-3 0,-65 9 0,773-19-196,-580 21-973,5-2-5657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3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24575,'4'4'0,"9"1"0,7 0 0,3-1 0,3-1 0,-1-1 0,9-1 0,10-1 0,9 0 0,0 0 0,-5 0 0,-8 0 0,-5-1 0,-6 1 0,-3 4 0,-6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5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24575,'271'1'0,"339"46"0,-183-18 0,-273-24 0,990 81 0,-1019-69-63,-30-3-588,140 1 0,-220-15-6175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4:3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24575,'8'0'0,"15"0"0,19 0 0,14 0 0,17 0 0,21 4 0,21 5 0,28 9 0,20 2 0,19 1 0,10-3 0,-1-1 0,-24-3 0,-40-3-8191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0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24575,'91'-33'0,"-62"20"0,1 2 0,1 1 0,-1 1 0,2 2 0,47-5 0,8 8-3392,114 11 0,12 26 10176,-96 0-6784,-79-20 0,1-2 0,76 10 0,194 3 0,125 13 0,512 1 0,422-39 0,-1175 13 0,-28-1 0,363-10 0,-277-2 0,-195 5 0,0 1 0,0 4 0,69 18 0,86 14 0,34-28-6855,3-16 7144,-56 1 5147,661 2-4306,-781 3-1130,98 18 0,-94-10 0,81 1 0,-104-10 0,-16 0 0,0-2 0,0-2 0,39-6 0,-54 2 0,-1-1 0,0-1 0,0-1 0,-1-1 0,37-25 0,38-17 0,-58 37 0,1 2 0,0 1 0,60-9 0,122-7 0,-172 24 0,112-5 0,-92 7 0,114-18 0,-115 9 0,112-4 0,68 15 0,-22 1 0,-208-2 0,1-1 0,0-1 0,0-1 0,-1 0 0,21-9 0,-5 3 0,-14 5 0,0 1 0,0 2 0,28-2 0,33-5 0,-33-1 0,-20 3 0,1 1 0,0 2 0,40-2 0,35 9 0,-54 0 0,1-3 0,84-9 0,-55-10 72,-55 12-551,1 1 0,31-4 0,-35 9-6347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0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0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2:0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  <inkml:trace contextRef="#ctx0" brushRef="#br0" timeOffset="1">0 1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2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3526 24575,'3'-4'0,"0"0"0,-1 0 0,1-1 0,-1 1 0,0-1 0,0 1 0,0-1 0,0 0 0,-1 1 0,1-8 0,2 0 0,66-338 8,-25-7-64,-32 242-33,338-2320-595,-339 2375 684,-3 15 0,3-46 0,-12 91-10,0 1-1,-1-1 0,1 0 0,0 0 1,0 1-1,0-1 0,0 0 0,-1 0 1,1 1-1,0-1 0,0 0 1,-1 0-1,1 0 0,0 1 0,0-1 1,-1 0-1,1 0 0,0 0 0,-1 0 1,1 0-1,0 0 0,-1 0 0,1 1 1,0-1-1,0 0 0,-1 0 0,1 0 1,0 0-1,-1 0 0,1 0 0,0-1 1,-1 1-1,1 0 0,0 0 0,-1 0 1,1 0-1,0 0 0,0 0 1,-1 0-1,1-1 0,0 1 0,0 0 1,-1 0-1,1 0 0,0-1 0,0 1 1,-1 0-1,1 0 0,0-1 0,0 1 1,0 0-1,0 0 0,0-1 0,-1 1 1,1 0-1,0-1 0,0 1 0,0 0 1,0-1-1,0 1 0,0 0 1,0-1-1,0 1 0,0 0 0,0 0 1,0-1-1,0 1 0,0-1 0,-2 2-476,-14 11-5655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28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0 510 24575,'38'-52'0,"2"1"0,2 3 0,2 1 0,2 2 0,2 2 0,2 3 0,100-63 0,-120 83 0,-15 10 0,0 0 0,1 1 0,0 1 0,34-12 0,-49 19 0,1 0 0,0 1 0,-1 0 0,1-1 0,0 1 0,-1 0 0,1 0 0,0 0 0,0 0 0,-1 0 0,1 0 0,0 1 0,-1-1 0,1 0 0,0 1 0,-1 0 0,1-1 0,0 1 0,-1 0 0,1 0 0,-1 0 0,0-1 0,1 2 0,-1-1 0,0 0 0,1 0 0,-1 0 0,0 1 0,0-1 0,0 0 0,0 1 0,0-1 0,0 2 0,2 6 0,0-1 0,0 0 0,-1 1 0,0 0 0,0 12 0,1 1 0,39 152 102,-16-76-1569,-19-68-5359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0:3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24575,'1250'24'-1130,"43"45"-4524,-1213-64 6026,390 14 6040,1133-20-6412,-1252 13 0,-3 1 0,3087-14 0,-3221 15 0,-121-5 0,4 1 0,85 4 0,2949-17-2702,-1677 5 4039,-1433-2-8163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2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0 24575,'-4'4'0,"-1"10"0,0 5 0,-3 12 0,-4 21 0,-8 17 0,-13 21 0,0 6 0,1-8 0,2-8 0,3 2 0,1 16 0,1 26 0,6 24 0,1 14 0,4-12 0,5-28 0,3-34-8191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24575,'0'4'0,"3"1"0,19 1 0,24-2 0,24-1 0,20-1 0,27-1 0,29-1 0,29 0 0,24 0 0,19 0 0,3-1 0,-16 1 0,-38 0 0,-49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24575,'0'-4'0,"0"-6"0,0-4 0,0-4 0,0-4 0,0 7 0,4 10 0,1 9 0,0 8 0,-1-1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24575,'0'4'0,"0"5"0,0 14 0,0 13 0,0 6 0,0 7 0,0 15 0,0 17 0,-4 22-6784,-6 21 6784,-4 18 0,-8 39 0,-1-2-1319,5-28 1319,4-40-88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3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5506 24575,'3'-1'0,"0"0"0,-1 0 0,1-1 0,-1 1 0,0-1 0,1 0 0,-1 1 0,0-1 0,0 0 0,0 0 0,0-1 0,2-3 0,2-1 0,114-129 0,88-94 0,563-468-1284,58 67-1,-782 597 1286,559-409 36,-27-34-226,124-203-557,-672 649 737,423-464 574,-368 372 682,-38 49 36,-2 19-5809,-32 40 3900,-1-1 0,17-26 0,23-50 596,36-59 6844,-55 96-6814,-3-1 0,-2-2 0,37-107 0,-44 109 0,2 1 0,53-88 0,-44 86 0,-13 20 0,-1-1 0,-1-1 0,-3 0 0,12-43 0,1 6 127,-2 7-1619,-20 44-5334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24575,'5347'0'-11186,"-2648"0"12755,-2416 0 2121,-210 0-5954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3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24575,'9584'0'-3509,"-9549"0"-1173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4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1 399 24575,'11'-1'0,"1"0"0,-1-1 0,1 0 0,14-5 0,20-4 0,563-85 0,220-29-1732,988-20-1,96 136 1846,-1411 13 834,-490-3-666,0 0-1,1 1 1,-1 1 0,0 0-1,0 0 1,0 1-1,-1 1 1,13 6 0,40 14-1767,-37-18-5340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43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5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330 183 24575,'-115'109'0,"-82"78"0,196-186 0,-1 0 0,1 0 0,0 0 0,-1 0 0,1 0 0,0 0 0,0 1 0,0-1 0,0 0 0,0 1 0,1-1 0,-1 1 0,0-1 0,1 1 0,-1-1 0,1 1 0,-1-1 0,1 1 0,0 0 0,-1-1 0,1 1 0,0 1 0,1-1 0,-1 0 0,1-1 0,0 1 0,0-1 0,-1 0 0,1 1 0,0-1 0,0 1 0,1-1 0,-1 0 0,0 0 0,0 0 0,0 0 0,1 0 0,-1 0 0,1 0 0,2 1 0,4 2 0,1-1 0,-1 0 0,1 0 0,0 0 0,0-2 0,14 3 0,193-3 0,-104-3 0,-109 2 0,0 0 0,-1 0 0,1 0 0,0-1 0,0 1 0,0-1 0,-1 0 0,1 1 0,0-1 0,-1-1 0,1 1 0,-1 0 0,1-1 0,-1 1 0,1-1 0,-1 0 0,0 0 0,0 0 0,0 0 0,0 0 0,0 0 0,-1 0 0,1-1 0,0 1 0,-1 0 0,0-1 0,0 0 0,0 1 0,0-1 0,0 0 0,1-5 0,0-7 0,0-1 0,-1 0 0,0 0 0,-3-26 0,1 20 0,-1 0 0,-1 1 0,-1-1 0,-1 1 0,-1 0 0,0 0 0,-2 1 0,0 0 0,-21-35 0,-32-75 0,61 129 0,-1 0 0,1 0 0,-1-1 0,0 1 0,1 0 0,-1 0 0,0 0 0,0 0 0,0 0 0,0 0 0,0 0 0,0 0 0,0 0 0,0 0 0,0 1 0,0-1 0,-1 0 0,1 1 0,-3-2 0,3 2 0,0 1 0,0-1 0,0 0 0,0 0 0,0 0 0,0 1 0,0-1 0,0 0 0,0 1 0,0-1 0,0 1 0,0-1 0,0 1 0,0 0 0,0-1 0,0 1 0,0 0 0,0-1 0,0 2 0,-5 6 0,0 0 0,0 1 0,1-1 0,-5 14 0,2-7 0,-57 82 0,43-67 0,-105 170 0,126-198 0,-1 0 0,1 0 0,0 0 0,0 1 0,0-1 0,0 0 0,0 0 0,0 1 0,1-1 0,-1 1 0,1-1 0,0 0 0,0 1 0,0-1 0,0 1 0,0-1 0,0 1 0,0-1 0,1 1 0,1 3 0,0-3 0,0 0 0,1-1 0,-1 1 0,1-1 0,0 1 0,-1-1 0,1 0 0,0 0 0,1 0 0,-1-1 0,0 1 0,0-1 0,5 2 0,5 2 0,0-1 0,0 0 0,1-1 0,-1 0 0,1-1 0,0-1 0,13 0 0,-23 0 0,0-1 0,1 0 0,-1-1 0,0 1 0,0-1 0,0 1 0,0-1 0,0-1 0,0 1 0,0 0 0,0-1 0,0 0 0,0 0 0,-1 0 0,1 0 0,-1-1 0,0 1 0,0-1 0,0 0 0,0 0 0,0 0 0,0 0 0,-1-1 0,1 1 0,-1-1 0,3-5 0,0-12-55,-1-1 0,-1 0 1,0 1-1,-2-1 0,0 0 0,-4-35 0,1 23-926,1-3-5845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56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24575,'13'1'0,"1"0"0,-1 1 0,1 1 0,-1 0 0,0 0 0,0 2 0,0-1 0,-1 2 0,1 0 0,-1 0 0,0 1 0,15 12 0,-16-10 0,1 0 0,-1 1 0,-1 0 0,0 1 0,0 0 0,-1 1 0,-1 0 0,0 0 0,0 1 0,-1 0 0,6 17 0,2 12 0,-2 0 0,12 79 0,-21-102-1365,1-5-5461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2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24575,'12'0'0,"7"0"0,14 0 0,16 0 0,19 0 0,19 0 0,13 0 0,-1 0 0,-18 0-8191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5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0 24575,'-7'1'0,"0"-1"0,-1 1 0,1 0 0,0 1 0,0 0 0,-1 0 0,1 1 0,1-1 0,-1 2 0,-12 6 0,-1 4 0,-37 33 0,42-33 0,0-1 0,-2-1 0,-21 13 0,11-8-218,0 1 1,0 1-1,-27 28 0,45-40-276,-10 10-6332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7:5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24575,'9'-1'0,"0"2"0,-1-1 0,1 1 0,0 0 0,-1 1 0,1 0 0,13 5 0,-18-5 0,-1 0 0,1 0 0,-1 0 0,0 1 0,1-1 0,-1 1 0,0-1 0,-1 1 0,1 0 0,0 0 0,-1 1 0,0-1 0,0 0 0,0 1 0,0-1 0,0 1 0,-1 0 0,1-1 0,0 6 0,1 7 0,-1-1 0,0 1 0,-1 0 0,-1-1 0,-2 17 0,1-13 0,1 0 0,4 31 0,-4-46-47,1 0 0,0 0 0,0-1 0,1 1 0,-1 0 0,1 0 0,0-1 0,0 1 0,0-1-1,0 0 1,1 0 0,0 0 0,-1 0 0,1 0 0,0 0 0,0-1 0,0 1 0,1-1 0,-1 0 0,1 0 0,-1 0 0,1 0-1,-1-1 1,1 1 0,0-1 0,0 0 0,0 0 0,8 0 0,9 1-6779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8:02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92 24575,'1'1'0,"0"0"0,0-1 0,0 1 0,0 0 0,0 0 0,0 0 0,0 0 0,0 0 0,0 0 0,0 0 0,-1 0 0,1 0 0,0 1 0,-1-1 0,1 0 0,-1 0 0,1 1 0,0 0 0,1 4 0,52 77 0,-93-131 0,-61-105 0,241 368 0,-98-153-1365,-24-39-5461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3:0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1421 0 24575,'0'35'0,"1"-12"0,-1-1 0,-5 32 0,4-47 0,-1 1 0,0-1 0,0 0 0,0 0 0,-1 0 0,0-1 0,-1 1 0,1-1 0,-1 1 0,-1-1 0,-6 7 0,-5 4 0,-1 0 0,-1-1 0,-1-2 0,0 1 0,-40 20 0,7-9 0,-70 23 0,-18 16 0,22-9 0,-117 28 0,193-73 0,0-1 0,-1-2 0,-78 4 0,114-12 0,-1-1 0,0 0 0,1 0 0,0-1 0,-1 1 0,1-2 0,0 1 0,0-1 0,0 0 0,0 0 0,0-1 0,1 0 0,0 0 0,-9-8 0,-6-7 0,1-1 0,-28-36 0,10 10 0,26 33-341,1 0 0,0 0-1,-15-26 1,16 18-6485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3:0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24575,'0'-4'0,"1"1"0,0-1 0,1 0 0,-1 1 0,1-1 0,0 1 0,-1-1 0,1 1 0,1 0 0,3-5 0,5-9 0,8-17 0,-3-2 0,0 0 0,-3-1 0,-1 0 0,-2-1 0,11-76 0,-20 110 0,-1 0 0,1 0 0,-1 0 0,1 0 0,0 1 0,1-1 0,-1 0 0,1 1 0,-1-1 0,1 1 0,0 0 0,1 0 0,-1-1 0,0 1 0,6-5 0,-4 6 0,0 0 0,0-1 0,0 1 0,0 0 0,0 1 0,0-1 0,1 1 0,-1 0 0,0 0 0,1 0 0,-1 1 0,1-1 0,6 2 0,6-2 0,32 0 0,95 10 0,-116-2-1365,-3 3-5461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8:04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24575,'2'2'0,"0"1"0,0-1 0,-1 0 0,1 1 0,-1-1 0,1 1 0,-1-1 0,0 1 0,0 0 0,0-1 0,0 1 0,-1 0 0,1 0 0,-1 0 0,0-1 0,0 1 0,0 0 0,0 0 0,0 0 0,0 0 0,-1 0 0,0-1 0,1 1 0,-1 0 0,0 0 0,0-1 0,-1 1 0,1-1 0,-3 5 0,-4 6 0,-1 0 0,-1 0 0,0-1 0,-12 12 0,15-17 0,-36 32 0,34-33 0,1 1 0,0 0 0,0 0 0,1 1 0,0 0 0,0 1 0,-9 15 0,15-22 0,0 0 0,1 0 0,-1 1 0,1-1 0,-1 0 0,1 1 0,0-1 0,0 0 0,0 1 0,0-1 0,0 0 0,0 0 0,1 1 0,-1-1 0,1 0 0,-1 1 0,1-1 0,0 0 0,0 0 0,0 0 0,0 0 0,0 0 0,1 0 0,-1 0 0,1 0 0,-1-1 0,1 1 0,0-1 0,-1 1 0,1-1 0,3 2 0,5 5 0,1-2 0,-1 0 0,1 0 0,17 6 0,27 14 0,-41-18 0,0-1 0,0-1 0,1 0 0,-1 0 0,1-2 0,0 0 0,24 3 0,-37-7 0,0 0 0,0 0 0,0 0 0,0-1 0,-1 1 0,1-1 0,0 0 0,0 1 0,0-1 0,-1 0 0,1 0 0,0 0 0,-1 0 0,1 0 0,-1-1 0,1 1 0,-1 0 0,0-1 0,1 1 0,-1-1 0,0 1 0,0-1 0,0 0 0,0 0 0,0 1 0,-1-1 0,1 0 0,0 0 0,-1 0 0,1 0 0,-1 0 0,0 1 0,0-1 0,0-3 0,1-5 0,0-1 0,-1 1 0,-1 0 0,-3-22 0,0 12-170,-2-1-1,-1 1 0,-1 0 1,0 0-1,-2 1 0,0 0 1,-14-19-1,2 6-6655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8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0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795 935 24575,'-11'5'0,"0"-1"0,0 0 0,0 0 0,-1-1 0,1-1 0,-1 0 0,-14 1 0,-87-3 0,59-2 0,11 3 0,19 0 0,0-2 0,-38-4 0,55 4 0,-1-1 0,0 0 0,1 0 0,-1-1 0,1 0 0,0-1 0,0 1 0,0-1 0,0 0 0,1-1 0,-12-10 0,-5-9 0,0-2 0,2 0 0,-20-33 0,-47-92 0,80 137 0,0 0 0,-4-7 0,1-1 0,0 0 0,-7-25 0,16 40 0,0 0 0,1 0 0,-1 0 0,1 0 0,1 0 0,0 0 0,0-1 0,0 1 0,1 0 0,-1 0 0,2 0 0,-1 0 0,1 0 0,0 0 0,4-8 0,1 2 0,1 0 0,1 1 0,0-1 0,0 2 0,1-1 0,0 1 0,23-18 0,93-59 0,-110 78 0,22-12 0,1 1 0,1 3 0,0 0 0,2 3 0,0 2 0,0 1 0,1 2 0,1 2 0,-1 2 0,1 2 0,0 2 0,61 5 0,-75 1 0,45 11 0,-13-1 0,47 12 0,135 50 0,-139-41 0,38-1 0,-56-15 0,-64-11 0,-2 0 0,1 1 0,27 17 0,-30-16 0,-7-4 0,-1 1 0,-1 0 0,1 0 0,-1 1 0,0 0 0,-1 1 0,0 1 0,0-1 0,-1 1 0,0 0 0,-1 1 0,0 0 0,-1 0 0,0 1 0,-1-1 0,0 1 0,-1 1 0,0-1 0,-1 0 0,0 1 0,-1 0 0,0 0 0,-1 22 0,0-5 0,0-8 0,-2 45 0,0-61 0,0 0 0,0-1 0,0 1 0,-1 0 0,0 0 0,0-1 0,0 1 0,-1-1 0,0 1 0,0-1 0,0 0 0,-5 6 0,-2-1 0,-1 0 0,0-1 0,0 0 0,0-1 0,-1 0 0,-18 9 0,-82 28 0,27-12 0,65-26 0,0 0 0,-1-1 0,1-1 0,-1-1 0,-38 3 0,-109-7 0,83-3 0,-309 2-1365,366 1-5461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0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24575,'4'0'0,"5"0"0,5 0 0,9 4 0,-1 5 0,5 9 0,1 10 0,0 7 0,-1 6 0,-4 5 0,-3-3 0,-1 0 0,-3-3 0,-1-5 0,-3-5 0,1 1 0,-2 0 0,-3-7-8191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0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0 24575,'-4'0'0,"-5"4"0,-9 5 0,-14 9 0,-12 10 0,-8 3 0,-2 13 0,4-1 0,2-4 0,2 3 0,4-6 0,10-8-8191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2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1 24575,'-49'41'0,"16"-11"0,16-15 0,1 1 0,1 1 0,0 0 0,2 1 0,0 0 0,1 1 0,0 1 0,2 0 0,-9 23 0,0 7 0,3 1 0,-18 89 0,30-117 0,0 1 0,1 0 0,2 48 0,2-59 0,1 0 0,0-1 0,1 1 0,0-1 0,1 1 0,1-1 0,0 0 0,12 21 0,-16-31-32,5 10-116,0-1 0,1-1 0,0 1 0,1-1-1,0 0 1,1 0 0,0-1 0,11 8 0,-3-7-6678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0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24575,'4'1'0,"1"0"0,-1 1 0,1-1 0,-1 1 0,0 0 0,1 0 0,-1 1 0,0-1 0,-1 1 0,7 5 0,6 4 0,16 7 0,-2 3 0,0 0 0,-1 2 0,44 48 0,-69-67 0,0 0 0,0 0 0,0 0 0,-1 1 0,0-1 0,0 1 0,0 0 0,-1 0 0,0 0 0,0 0 0,-1 0 0,1 1 0,-1 7 0,-1-9 0,0 0 0,-1 0 0,0 0 0,0 0 0,0 0 0,0-1 0,-1 1 0,0 0 0,0-1 0,0 1 0,0-1 0,-1 0 0,0 0 0,0 0 0,0 0 0,0 0 0,-6 4 0,-3 3 5,-1-2 0,1 0-1,-2 0 1,1-1 0,-22 8-1,-10 7-1397,19-8-5433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0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24575,'0'25'0,"1"-1"0,8 45 0,-7-59 0,1 1 0,0 0 0,1-1 0,0 0 0,1 0 0,0 0 0,0 0 0,12 13 0,-15-20 0,1-1 0,0 1 0,0-1 0,0 0 0,0 0 0,0 0 0,0-1 0,0 1 0,1-1 0,-1 0 0,0 1 0,1-2 0,-1 1 0,1 0 0,-1-1 0,1 1 0,0-1 0,-1 0 0,1 0 0,-1-1 0,1 1 0,0-1 0,-1 0 0,1 1 0,-1-2 0,6-1 0,0 0 0,-1-1 0,0 0 0,1 0 0,-2 0 0,1-1 0,0 0 0,-1 0 0,0-1 0,11-12 0,-12 10 0,-1-1 0,0 0 0,0 0 0,-1 0 0,0-1 0,0 1 0,-1-1 0,-1 0 0,1 0 0,-2 0 0,1 0 0,-1-11 0,0-11 0,-2-1 0,-6-47 0,7 78 0,-1 0 0,1 0 0,0 0 0,-1-1 0,0 1 0,1 0 0,-1 0 0,0 0 0,0 0 0,0 0 0,0 0 0,0 1 0,-1-1 0,1 0 0,-1 0 0,1 1 0,-1-1 0,1 1 0,-1 0 0,-3-3 0,3 3 0,-1 0 0,0 0 0,-1 0 0,1 0 0,0 1 0,0-1 0,0 1 0,0-1 0,-1 1 0,1 0 0,0 1 0,-5 0 0,-2 1 0,0 0 0,0 1 0,0 0 0,0 1 0,1 0 0,0 1 0,-15 9 0,-35 30-1365,34-26-5461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1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1938 24575,'-1'2'0,"-1"-1"0,1 0 0,0 0 0,0 0 0,0-1 0,-1 1 0,1 0 0,-1 0 0,1-1 0,0 1 0,-1-1 0,1 1 0,-1-1 0,1 0 0,-1 1 0,1-1 0,-1 0 0,0 0 0,1 0 0,-1 0 0,-1-1 0,-1 1 0,0-1 0,1-1 0,-1 1 0,1 0 0,-1-1 0,1 0 0,-1 0 0,-3-3 0,-3-3 0,0-1 0,1 1 0,0-1 0,-8-13 0,-100-157 0,79 115 0,-53-98 0,84 149 0,0 0 0,1-1 0,1 1 0,0-1 0,0-1 0,2 1 0,-3-20 0,2-7 0,1-53 0,2 16 0,-10-27 0,1-11 0,9 105 0,3-123 0,-1 113 0,2 0 0,1 0 0,0 0 0,10-26 0,-3 13 0,-1 1 0,-1-1 0,5-51 0,-9 62 0,1 0 0,0 1 0,2 0 0,1 0 0,21-38 0,0-1 0,38-65 0,-55 104 0,-10 17 0,0 1 0,1-1 0,0 1 0,-1 0 0,1 0 0,1 0 0,-1 1 0,0-1 0,1 1 0,0 0 0,0 1 0,0-1 0,0 1 0,0 0 0,0 0 0,1 0 0,-1 1 0,8-2 0,10 1 0,0 0 0,0 1 0,28 3 0,-8-1 0,53 3 0,1 4 0,155 32 0,179 79 0,-300-69-4813,-60-22 2842,-28-15 1790,-36-11 301,1 0-1,-1 0 0,1 1 0,-1 0 1,0 0-1,0 1 0,0-1 0,0 2 0,-1-1 1,11 10-1,18 23 5535,-28-28-5654,0 0 0,-1 1 0,0-1 0,0 1 0,-1 1-1,-1-1 1,0 0 0,4 14 0,-1 8 0,-1 0 0,-1 0 0,1 58 0,-12 99 0,4-164 0,-2-1 0,-1-1 0,0 1 0,-2-1 0,-1 0 0,-1 0 0,0-1 0,-2 0 0,-15 24 0,-10 25 0,24-45 0,-1-1 0,-20 30 0,1-15 0,-54 54 0,2-5 0,62-62 0,1-1 0,-1 0 0,-2-1 0,-1-1 0,-50 38 0,41-39 0,-136 83 0,155-99 0,0-1 0,-1 0 0,1-1 0,-24 4 0,-15 4 0,-44 16-4067,-2 0 853,34-8 9365,24-10-6386,22-7-6591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49:3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24575,'0'0'0,"0"1"0,0 0 0,1 0 0,-1 0 0,1 0 0,-1 0 0,1 0 0,-1-1 0,1 1 0,0 0 0,-1 0 0,1-1 0,0 1 0,-1 0 0,1-1 0,0 1 0,0-1 0,0 1 0,0-1 0,-1 1 0,1-1 0,0 0 0,0 0 0,0 1 0,0-1 0,0 0 0,0 0 0,1 0 0,35 4 0,-31-4 0,455 5 0,-251-7 0,3253 1-1646,-1756 2 3292,-1242 23-1646,-57-1 0,-273-21 0,436 14 0,57-9 0,-368-9 0,426 2-1365,-575 0-5461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0:2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372 398 24575,'-1'0'0,"1"-1"0,-1 1 0,1 0 0,-1 0 0,1-1 0,-1 1 0,1 0 0,-1 0 0,1 0 0,-1 0 0,1 0 0,-1 0 0,0 0 0,1 0 0,-1 0 0,1 0 0,-1 0 0,1 0 0,-1 0 0,1 1 0,-1-1 0,1 0 0,-1 0 0,1 1 0,-1-1 0,1 0 0,0 0 0,-1 1 0,1-1 0,-1 0 0,0 2 0,-21 11 0,-31 25 0,-113 60 0,147-88 0,-1 1 0,-32 25 0,50-35 0,1 0 0,-1 0 0,1 0 0,-1 0 0,1 1 0,0-1 0,-1 0 0,1 0 0,0 1 0,0-1 0,0 1 0,0-1 0,0 1 0,1-1 0,-1 1 0,0 0 0,1-1 0,-1 1 0,1 0 0,-1 0 0,1-1 0,0 1 0,0 0 0,0 0 0,0 0 0,0-1 0,0 1 0,0 0 0,1 0 0,-1-1 0,1 1 0,-1 0 0,1-1 0,0 1 0,0 0 0,-1-1 0,1 1 0,0-1 0,0 1 0,1-1 0,-1 0 0,0 1 0,3 1 0,2 2 0,1 0 0,0 0 0,0-1 0,0 0 0,0-1 0,0 1 0,1-1 0,10 2 0,12 1 0,-1-2 0,1-1 0,0-1 0,57-5 0,-20 1 0,-53 2 0,0-1 0,-1 0 0,1-1 0,16-4 0,-27 5 0,0 0 0,1 0 0,-1 0 0,0-1 0,0 1 0,0-1 0,0 1 0,0-1 0,0 0 0,0 0 0,-1 0 0,1-1 0,-1 1 0,1-1 0,-1 1 0,0-1 0,0 0 0,0 0 0,0 0 0,-1 0 0,3-5 0,0-12 0,-1-1 0,-1 1 0,-1-1 0,-1 1 0,-2-25 0,0-3 0,2-48 0,1 30 0,-3-1 0,-14-89 0,8 91-1365,7 47-5461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1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24575,'1'-1'0,"1"-1"0,0 1 0,0 0 0,0-1 0,0 1 0,0 0 0,0 0 0,0 1 0,0-1 0,0 0 0,0 1 0,1-1 0,-1 1 0,0 0 0,0-1 0,1 1 0,-1 0 0,0 1 0,0-1 0,1 0 0,-1 1 0,0-1 0,0 1 0,3 0 0,7 4 0,-1 0 0,1 1 0,14 9 0,6 2 0,35 8 0,1-4 0,0-2 0,82 10 0,15 5 0,-46-9 0,2-6 0,0-4 0,170-3 0,2726-16 0,-2916 6 0,114-4 0,-202 0 0,-1 0 0,1-1 0,0-1 0,23-9 0,-24 8 0,0 1 0,1 0 0,-1 0 0,26-2 0,239 4 0,-134 4 0,399-2 0,-494-2 0,49-9 0,-25 3 0,12-2 0,118-6 0,57 15 0,184 4 0,-288 7 0,47 3 0,-42-4 0,265 33 0,-48-5-544,123 14-1633,103 12 993,404 54-1866,1335 220 2902,-2251-321 148,51 5 0,-309-54 4011,107 19-1680,-160-37-1528,-219-42-845,337 76-1323,69 9-5461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2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192 597 24575,'-14'-2'0,"0"0"0,1-1 0,-1 0 0,1-1 0,0-1 0,0 0 0,1-1 0,-16-9 0,23 12 0,1 0 0,0 0 0,0-1 0,1 0 0,-1 0 0,1 0 0,0 0 0,0 0 0,0-1 0,0 1 0,1-1 0,0 1 0,0-1 0,0 0 0,1 0 0,-1 0 0,0-10 0,-1-8 0,1-1 0,1-38 0,1 41 0,0-6 0,1 1 0,1-1 0,11-49 0,-10 66 0,0 0 0,1 0 0,0 1 0,0-1 0,1 1 0,0 0 0,1 0 0,0 1 0,0-1 0,1 1 0,0 1 0,16-14 0,-20 19 0,5-5 0,0 0 0,1 1 0,0 0 0,0 0 0,14-6 0,-19 11 0,-1 0 0,1 0 0,-1 1 0,1-1 0,-1 1 0,1 0 0,-1 0 0,1 0 0,-1 0 0,1 0 0,-1 1 0,1 0 0,-1 0 0,1 0 0,-1 0 0,0 0 0,1 1 0,-1-1 0,0 1 0,4 2 0,0 2 0,0-1 0,0 1 0,-1 1 0,1-1 0,-1 1 0,-1 0 0,1 0 0,-1 1 0,4 9 0,-2-5 0,-1 1 0,0 0 0,-1 1 0,-1 0 0,3 15 0,-6-21 0,-1-1 0,0 1 0,0 0 0,0 0 0,-1 0 0,-1 0 0,1-1 0,-1 1 0,-1-1 0,1 1 0,-1-1 0,-1 0 0,-4 8 0,-3 4 0,-1 0 0,-1-1 0,-20 23 0,29-37 7,0-1 0,0 1-1,-1-1 1,1 1-1,-1-2 1,1 1 0,-1 0-1,0-1 1,0 0-1,0 0 1,-1 0 0,1-1-1,0 1 1,-1-1 0,1-1-1,-1 1 1,-5-1-1,-8 0-373,-1-2 0,1 0 0,-24-6 0,42 8 351,-51-11-6810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2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1191 24575,'-7'-1'0,"0"0"0,1-1 0,-1 0 0,1-1 0,-1 1 0,1-1 0,0 0 0,-11-8 0,-14-6 0,-17-6 0,1-3 0,1-2 0,-45-36 0,-36-22 0,107 72 0,0-1 0,2-1 0,-1-1 0,2 0 0,0-1 0,2-1 0,0-1 0,1 0 0,0 0 0,2-2 0,1 0 0,0 0 0,2-1 0,-10-33 0,15 43 0,-7-22 0,-9-50 0,19 75 0,-1 1 0,1-1 0,1 1 0,0-1 0,0 1 0,1-1 0,0 1 0,1 0 0,0-1 0,5-14 0,-4 18 0,0 1 0,0 0 0,1-1 0,0 2 0,0-1 0,0 0 0,0 1 0,1 0 0,0 0 0,-1 0 0,10-5 0,8-3 0,37-16 0,-24 13 0,-18 7 0,1 0 0,0 2 0,0 0 0,1 1 0,0 1 0,0 0 0,0 2 0,0 0 0,31 2 0,746 3-7341,-576-3 13552,179-23-4974,44-1-1344,-418 24 107,0-1 0,-1-2 0,1 0 0,-1-1 0,0-2 0,44-15 0,-34 9 0,1 2 0,-1 2 0,2 0 0,52-3 0,144 6 0,-59 4 0,8-22 0,-129 13 0,0 3 0,60 0 0,918 8 0,-1000 1 0,1 1 0,-1 2 0,35 9 0,-32-6 0,0-2 0,42 3 0,-67-9 0,0 0 0,0 1 0,-1 0 0,1 0 0,0 0 0,0 1 0,-1 0 0,0 1 0,1 0 0,-1 0 0,0 1 0,0-1 0,-1 2 0,1-1 0,-1 1 0,0 0 0,0 0 0,0 0 0,6 9 0,-5-7 0,1 1 0,0-1 0,1 0 0,0 0 0,0-1 0,0 0 0,1-1 0,-1 0 0,1 0 0,14 3 0,16 10 0,9 6 0,2-2 0,54 16 0,-81-31 0,1 1 0,-1 1 0,-1 1 0,0 1 0,27 18 0,-42-24 0,-1 0 0,1 0 0,-2 1 0,1 0 0,-1 1 0,1-1 0,-2 1 0,1 0 0,-1 1 0,0 0 0,-1-1 0,0 1 0,0 1 0,0-1 0,-1 0 0,-1 1 0,1 0 0,1 13 0,-2 11 0,0 0 0,-3 0 0,-6 56 0,6-84 0,-1 1 0,0-1 0,1 0 0,-2 0 0,1 0 0,0-1 0,-1 1 0,0 0 0,0-1 0,0 0 0,-1 0 0,0 0 0,0 0 0,0 0 0,0-1 0,0 1 0,0-1 0,-8 3 0,-9 5 0,-1-1 0,0 0 0,-23 5 0,2 0 0,22-8 0,-345 127 0,302-112 0,-1-4 0,-99 16 0,-162 7 0,29-17 0,34-5 0,-30 1 0,235-17 0,-91 8 0,-72 1 0,-2066-13-1365,2259 1-5461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29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 1375 24575,'-16'0'0,"-1"-1"0,0-1 0,1 0 0,-1-1 0,1-1 0,0-1 0,0 0 0,1-1 0,-1-1 0,1 0 0,1-1 0,-21-14 0,-133-70 0,128 74 0,2-2 0,0-1 0,1-2 0,-64-54 0,72 51 0,2-1 0,2-2 0,0-1 0,-36-58 0,55 76 0,1 0 0,0-1 0,1 1 0,1-1 0,0 0 0,0 0 0,1 0 0,0-27 0,2 22 0,1-1 0,1 1 0,0 0 0,1-1 0,11-31 0,-10 40 3,0 1-1,0-1 1,1 1-1,1 0 1,0 1-1,0 0 1,0 0-1,1 0 1,10-9 0,9-5-58,44-28 1,-7 6-993,-21 15 312,1 1 0,1 2 0,2 2 0,93-35 0,202-41-1244,-321 95 2044,312-73 6654,-316 75-6719,0 1 0,-1 1 0,1 0 0,24 1 0,-31 1 0,0 1 0,-1 0 0,0 0 0,1 0 0,-1 1 0,0 1 0,0-1 0,0 1 0,11 9 0,25 20 0,-3 2 0,52 55 0,-16-14 0,-74-73 0,34 30 0,-2 2 0,-1 1 0,30 43 0,-55-66 0,-1 1 0,-1 1 0,0 0 0,0 0 0,-2 0 0,0 0 0,3 18 0,-3-4 0,-1 0 0,-2 59 0,-1 3 0,-4 85 0,2-169 0,-1 0 0,0 0 0,0 0 0,-1 0 0,0 0 0,0-1 0,0 1 0,-1-1 0,0 1 0,0-2 0,-1 1 0,0 0 0,0-1 0,0 0 0,-9 7 0,-10 7 0,0-2 0,-37 20 0,58-36 0,-222 112 0,168-82 0,16-8 0,-52 35 0,23-2 0,-55 38 0,109-85 0,0-1 0,0 0 0,0-1 0,-1-1 0,-34 7 0,-90 7 0,52-9 0,29-4-682,-97-1-1,118-6-6143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0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20 24575,'1'17'0,"-1"1"0,-1 0 0,-1-1 0,0 0 0,-2 1 0,1-1 0,-2 0 0,-1-1 0,0 1 0,-1-1 0,-11 20 0,3-12 0,-1 1 0,1 1 0,1 1 0,1 0 0,-10 32 0,23-57 0,-1-1 0,1 0 0,-1 1 0,1-1 0,0 1 0,0-1 0,0 0 0,0 1 0,0-1 0,0 1 0,0-1 0,1 0 0,-1 1 0,0-1 0,1 1 0,-1-1 0,1 0 0,-1 1 0,1-1 0,0 0 0,0 0 0,0 2 0,1-1 0,0-1 0,1 1 0,-1 0 0,0-1 0,0 1 0,1-1 0,-1 0 0,1 0 0,-1 0 0,1 0 0,3 0 0,8 2 0,1-1 0,-1 0 0,24-1 0,-25-1 0,221-3 0,-232 3 0,1 0 0,-1 0 0,1 0 0,-1-1 0,1 1 0,-1-1 0,1 1 0,-1-1 0,1 0 0,-1 0 0,0 0 0,0 0 0,1 0 0,-1 0 0,0-1 0,0 1 0,0-1 0,0 0 0,-1 1 0,1-1 0,2-3 0,-2 1 0,0 1 0,-1-1 0,1 0 0,-1 1 0,0-1 0,0 0 0,0 0 0,-1 0 0,0 0 0,1 0 0,-1 0 0,-1 1 0,1-6 0,-3-10 7,-1 0 1,0 0-1,-1 0 0,-1 1 0,-1 0 0,-1 0 0,-9-17 0,-78-114-355,52 85-726,25 38-5752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29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24575,'0'-2'0,"1"-1"0,0 1 0,0-1 0,0 1 0,0-1 0,0 1 0,1 0 0,-1 0 0,0-1 0,1 1 0,0 0 0,0 1 0,-1-1 0,1 0 0,4-2 0,33-25 0,-38 29 0,16-9 0,0 0 0,1 2 0,0 0 0,0 1 0,0 1 0,1 1 0,-1 0 0,1 2 0,0 0 0,0 1 0,0 1 0,24 2 0,-34 0 0,0 0 0,-1 0 0,0 0 0,0 1 0,1 1 0,-2-1 0,1 1 0,0 1 0,-1 0 0,0 0 0,0 0 0,0 0 0,-1 1 0,10 11 0,0 1 0,-1 1 0,-1 0 0,-1 1 0,13 26 0,-16-24 0,11 39 0,-14-40 0,1 0 0,11 22 0,-19-41-72,1 0 1,0 0-1,0 0 0,0-1 0,0 1 0,0 0 0,1-1 0,-1 1 1,0 0-1,1-1 0,-1 0 0,1 1 0,-1-1 0,1 0 0,0 0 1,0 0-1,0 0 0,3 2 0,7-5-6754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0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1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0,0 11 0,0 6 0,0 4 0,0 14 0,0 9 0,0 2 0,0-4 0,0-9 0,0-8 0,0-7 0,0-6 0,0-2 0,0-3 0,0-4-8191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1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24575,'0'4'0,"4"1"0,5 1 0,9-2 0,6-1 0,2-1 0,9-1 0,10-1 0,6 0 0,10-8 0,10-7 0,9-1 0,7 3 0,4 3 0,-5 3 0,-13 4 0,-20 1-8191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13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24575,'51'17'0,"-22"-9"0,0 2 0,28 15 0,-47-20 0,-1 0 0,0 1 0,0 0 0,-1 0 0,0 1 0,0 0 0,0 1 0,-1 0 0,11 15 0,-9-8 0,0 1 0,-1 1 0,0-1 0,9 34 0,13 75 0,-11-39 0,34 123 0,-41-183 0,-12-26 0,0 1 0,1-1 0,-1 0 0,0 0 0,0 0 0,0 0 0,1 0 0,-1 0 0,0 0 0,0 1 0,1-1 0,-1 0 0,0 0 0,0 0 0,1 0 0,-1 0 0,0 0 0,0 0 0,1 0 0,-1 0 0,0 0 0,0 0 0,0-1 0,1 1 0,-1 0 0,0 0 0,0 0 0,1 0 0,-1 0 0,0 0 0,0 0 0,0-1 0,1 1 0,-1 0 0,0 0 0,0 0 0,0 0 0,0-1 0,1 1 0,-1 0 0,0 0 0,0 0 0,0-1 0,0 1 0,0 0 0,0 0 0,0-1 0,0 1 0,4-9 0,-2 0 0,1 0 0,2-16 0,15-100-1365,-10 60-5461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1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0 24575,'-8'0'0,"-14"8"0,-8 7 0,-7 4 0,-8 11 0,-1 9 0,7 1 0,3 2 0,-1 6 0,2-2 0,8 0 0,3-5 0,3 0 0,0-4 0,4-4 0,5-8-8191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0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0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9 186 24575,'-1'2'0,"0"-1"0,0 1 0,0 0 0,1 0 0,-1-1 0,0 1 0,1 0 0,-1 0 0,1 0 0,-1 0 0,1 0 0,0 0 0,0 0 0,0 0 0,0 0 0,0-1 0,1 1 0,-1 0 0,0 0 0,1 0 0,-1 0 0,1 0 0,0 0 0,1 2 0,1-2 0,-1 1 0,1-1 0,-1 0 0,1 0 0,0-1 0,0 1 0,0 0 0,0-1 0,0 0 0,0 0 0,0 0 0,0 0 0,6 1 0,42 7 0,1-1 0,58 0 0,106-9 0,-81-1 0,-30 4 0,116-5 0,-63-19 0,-137 20 0,0-1 0,0-2 0,31-9 0,-32 7 0,-1 2 0,1 0 0,0 2 0,24-2 0,-12 4 0,6 1 0,1-2 0,39-8 0,-44 6 0,0 1 0,63 2 0,16-1 0,17-18 0,-88 15 0,1-2 0,-1-1 0,51-19 0,-46 14 0,-17 6 0,0 3 0,0 0 0,1 2 0,0 1 0,39 4 0,11 0 0,13-2 0,124-3 0,-128-9 0,-57 5 0,51 0 0,348 7 0,-407-3 0,-1-1 0,1-1 0,-1-1 0,33-11 0,-24 6 0,55-8 0,-16 11-1365,-1 3-5461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3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33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3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24575,'1'-1'0,"-1"0"0,1 0 0,-1 0 0,1 0 0,-1 0 0,1 0 0,-1 0 0,1 0 0,0 0 0,0 1 0,-1-1 0,1 0 0,0 0 0,0 1 0,0-1 0,0 0 0,0 1 0,0-1 0,0 1 0,0-1 0,0 1 0,0 0 0,0-1 0,1 1 0,-1 0 0,0 0 0,0 0 0,0-1 0,0 1 0,2 1 0,35 0 0,109 46 0,-124-38 0,-1 0 0,0 2 0,-1 0 0,0 2 0,-1 0 0,30 25 0,36 24 0,-63-48 0,-14-7 0,0-1 0,1 0 0,-1-1 0,1 0 0,0-1 0,0 0 0,0 0 0,1-1 0,10 2 0,-12-3 0,0 0 0,0 1 0,-1 1 0,1-1 0,-1 1 0,0 1 0,0-1 0,0 2 0,-1-1 0,10 9 0,23 15 0,11 4 0,64 55 0,-104-76 0,-1 0 0,-1 0 0,0 1 0,-1 0 0,0 1 0,-1 0 0,0 0 0,6 20 0,5 9 0,122 256 0,-129-275 0,15 29 0,37 108 0,-40-69 0,13 119 0,-15-105 0,60 185 0,-73-265 0,1 7 0,7 57 0,1 3 0,-7-44 0,-3 1 0,1 51 0,-7-57 0,3 0 0,2-1 0,14 55 0,-10-70 0,21 40 0,6 17 0,-17-17 0,14 93 0,-20-88 0,-9-43 0,-2 0 0,-1 33 0,-2-45 0,0-1 0,1 1 0,1 0 0,0-1 0,1 1 0,1-1 0,1 1 0,0-2 0,12 25 0,-7-21 0,-1 1 0,-1 1 0,-1-1 0,-1 2 0,5 25 0,-4-14 0,9 27 0,-9-35 0,-1 0 0,-1 0 0,3 44 0,-7-55 58,-2-19-1343,1-25-3376,-1-6 2358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3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 24575,'-17'-1'0,"0"1"0,1 1 0,-1 1 0,1 0 0,-1 1 0,1 1 0,0 1 0,-18 7 0,21-7 0,-2 1 0,0 0 0,1 1 0,0 0 0,0 1 0,1 1 0,0 0 0,0 1 0,-13 14 0,-6 14 0,-27 42 0,45-61 0,-30 28-300,34-37-765,-6 6-5761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24575,'124'0'24,"1498"32"-2492,-1187-3 3044,770 90-6826,-682-46 6263,-483-67 57,-16-3-226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24575,'4'0'0,"14"0"0,15 0 0,33 0 0,66 0 0,89 0 0,102 0 0,119 0 0,266 0 0,135 0-6784,31 0 6784,-49 0 0,-98 0-3492,-129 0 3492,-166 0 2085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4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1613 24575,'30'-57'0,"2"2"0,3 2 0,65-76 0,142-132 0,-223 242 0,902-813 0,-894 810 0,1-1 0,32-22 0,-31 19 0,-26 23 0,0-1 0,0 1 0,1-1 0,0 1 0,-1 0 0,1 0 0,1 0 0,-1 1 0,5-3 0,33-8 0,0 1 0,1 3 0,0 1 0,1 2 0,52-1 0,-84 7 0,6-1 0,-1 0 0,1 1 0,-1 0 0,1 2 0,-1 0 0,1 1 0,-1 1 0,0 0 0,17 8 0,-3 4 0,0 2 0,-1 1 0,-1 1 0,27 25 0,107 106 0,-114-102 0,945 1025-2213,-72 64-2442,-841-1035 4209,496 621-187,811 1043-32,-1123-1412-2109,-56-60 2081,-52-59 790,-47-63 841,-36-52 1915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24575,'1817'0'-3091,"-1225"2"646,1665 57-1574,-2 124 2595,-2249-182 1430,431 55 1555,-157-5 2551,-265-47-7003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226 142 24575,'1'-1'0,"0"-1"0,0 1 0,0-1 0,0 1 0,0 0 0,0 0 0,0-1 0,0 1 0,1 0 0,-1 0 0,0 0 0,1 0 0,-1 0 0,1 1 0,-1-1 0,1 0 0,0 1 0,-1-1 0,1 1 0,-1 0 0,1-1 0,2 1 0,8-5 0,35-20 0,-32 16 0,0 1 0,0 0 0,1 1 0,27-8 0,-27 11 0,-1 1 0,1 0 0,0 1 0,0 1 0,0 0 0,26 3 0,-37-1 0,0 0 0,0 0 0,1 0 0,-1 1 0,0-1 0,0 2 0,-1-1 0,1 0 0,0 1 0,-1 0 0,1 0 0,-1 0 0,0 1 0,0-1 0,0 1 0,-1 0 0,1 0 0,-1 0 0,0 1 0,0-1 0,0 1 0,-1-1 0,3 8 0,-2-5 0,-1 0 0,1 0 0,-1 0 0,-1 0 0,1 0 0,-1 0 0,-1 0 0,1 1 0,-1-1 0,-1 0 0,1 1 0,-1-1 0,0 0 0,-1 0 0,0 0 0,0 0 0,0 0 0,-1 0 0,0 0 0,0-1 0,-1 0 0,0 1 0,0-1 0,0 0 0,-1-1 0,0 1 0,0-1 0,0 0 0,-1 0 0,0-1 0,0 0 0,0 0 0,0 0 0,0-1 0,-1 1 0,0-2 0,-7 3 0,4-1 0,0-1 0,0-1 0,0 0 0,0 0 0,0-1 0,-1 0 0,1-1 0,-1 0 0,-17-2 0,23 1 0,1-1 0,-1 1 0,0-1 0,1 1 0,-1-1 0,1 0 0,0-1 0,0 1 0,0-1 0,0 0 0,0 0 0,0 0 0,1-1 0,-1 1 0,1-1 0,0 0 0,0 0 0,1 0 0,-1 0 0,1 0 0,0 0 0,-3-9 0,-3-33 0,7 40 0,1 1 0,-1-1 0,1 1 0,-2-1 0,1 0 0,0 1 0,-1 0 0,0-1 0,-1 1 0,-4-8 0,6 12 0,-1 0 0,1-1 0,-1 1 0,0 0 0,1 0 0,-1 0 0,0 0 0,0 1 0,0-1 0,1 0 0,-1 1 0,0-1 0,0 1 0,0 0 0,0 0 0,-4 0 0,-38 4 0,12-1 0,29-4 0,0 0 0,0 1 0,1-1 0,-1 0 0,0 0 0,1 0 0,-1-1 0,1 1 0,-1-1 0,1 1 0,-1-1 0,1 0 0,0 0 0,0 0 0,0 0 0,0 0 0,0-1 0,1 1 0,-1 0 0,1-1 0,-1 1 0,1-1 0,0 0 0,0 1 0,0-1 0,0 0 0,1 0 0,-1 0 0,1 1 0,0-1 0,0-3 0,-1 2 0,0 1 0,1 0 0,0-1 0,0 1 0,0-1 0,0 1 0,1 0 0,-1-1 0,1 1 0,0 0 0,0-1 0,0 1 0,0 0 0,1 0 0,-1 0 0,1 0 0,0 0 0,0 0 0,0 0 0,0 1 0,0-1 0,1 1 0,-1 0 0,1-1 0,4-2 0,-7 5 0,1 0 0,0 0 0,0-1 0,-1 1 0,1 0 0,0 0 0,0 0 0,-1 0 0,1 0 0,0 0 0,0 0 0,-1 0 0,1 1 0,0-1 0,-1 0 0,1 0 0,0 0 0,0 1 0,-1-1 0,1 1 0,0-1 0,-1 0 0,1 1 0,-1-1 0,1 1 0,-1-1 0,1 1 0,-1-1 0,1 1 0,-1 0 0,1-1 0,-1 1 0,0 0 0,1-1 0,-1 1 0,0 0 0,1-1 0,-1 1 0,0 0 0,0 0 0,0-1 0,0 2 0,4 33 0,-5-27 0,-1 0 0,1 0 0,-1 0 0,-1 0 0,0 0 0,-6 11 0,7-15 0,1 0 0,-2 0 0,1-1 0,0 1 0,-1-1 0,1 0 0,-1 0 0,0 0 0,0 0 0,0 0 0,-1 0 0,1-1 0,-1 0 0,-5 3 0,8-4 0,0-1 0,0 0 0,0 0 0,0 0 0,0 0 0,0 0 0,0 0 0,0 0 0,1 0 0,-1 0 0,0 0 0,0 0 0,0 0 0,0-1 0,0 1 0,0 0 0,0-1 0,0 1 0,0-1 0,0 1 0,1-1 0,-1 0 0,0 1 0,0-1 0,1 1 0,-1-1 0,0 0 0,1 0 0,-1 0 0,1 1 0,-1-1 0,1 0 0,-1 0 0,0-1 0,1 0 0,-1 1 0,1-1 0,-1 1 0,1-1 0,0 1 0,-1-1 0,1 1 0,0-1 0,0 1 0,0-1 0,0 1 0,0-1 0,0 1 0,1-1 0,-1 1 0,0-1 0,1 1 0,0-1 0,-1 1 0,1 0 0,0-1 0,0-1 0,1 2 0,0-1 0,0 0 0,-1 1 0,1-1 0,0 1 0,0 0 0,1-1 0,-1 1 0,0 0 0,0 0 0,1 1 0,-1-1 0,0 0 0,1 1 0,-1 0 0,1-1 0,-1 1 0,1 0 0,-1 0 0,0 0 0,1 0 0,-1 1 0,1-1 0,-1 1 0,0 0 0,1-1 0,-1 1 0,0 0 0,0 0 0,1 0 0,-1 1 0,0-1 0,0 0 0,0 1 0,2 2 0,-1-2 0,0 0 0,-1 0 0,1 1 0,-1-1 0,0 1 0,1-1 0,-1 1 0,-1 0 0,1 0 0,0 0 0,0 0 0,-1 0 0,0 0 0,0 0 0,0 1 0,0-1 0,0 0 0,-1 1 0,1-1 0,-1 0 0,0 1 0,0-1 0,0 1 0,0-1 0,-2 6 0,2-8 0,-1 1 0,1-1 0,-1 0 0,1 1 0,-1-1 0,0 0 0,1 0 0,-1 0 0,0 0 0,0 0 0,0 1 0,0-2 0,0 1 0,0 0 0,0 0 0,0 0 0,0 0 0,-1-1 0,1 1 0,0 0 0,0-1 0,-1 1 0,1-1 0,0 0 0,-1 1 0,1-1 0,0 0 0,-1 0 0,1 0 0,-1 0 0,1 0 0,0 0 0,-1 0 0,1 0 0,-2-1 0,-2-1 0,1 1 0,-1-1 0,1 0 0,0 0 0,0-1 0,0 1 0,0-1 0,0 0 0,-6-7 0,-16-18-455,1-2 0,-23-38 0,-1-6-6371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5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119 125 24575,'-39'68'0,"28"-50"0,0 0 0,1 0 0,1 2 0,-11 33 0,15-35 0,1 0 0,1 1 0,0 0 0,1-1 0,1 1 0,2 23 0,-1-37 0,0 1 0,1-1 0,0 0 0,0 0 0,1 0 0,-1 0 0,1 0 0,0 0 0,1 0 0,-1 0 0,1-1 0,0 0 0,0 1 0,0-1 0,0 0 0,1 0 0,0-1 0,0 1 0,0-1 0,0 1 0,0-1 0,1-1 0,-1 1 0,1-1 0,0 0 0,7 3 0,-1-2 0,1 0 0,-1 0 0,1-1 0,0 0 0,0-1 0,0-1 0,0 0 0,-1-1 0,15-1 0,-20 0 0,-1 1 0,1 0 0,0-1 0,-1 0 0,1 0 0,-1-1 0,0 0 0,0 0 0,0 0 0,0 0 0,0-1 0,-1 0 0,1 0 0,-1 0 0,0 0 0,0-1 0,-1 1 0,1-1 0,4-10 0,3-10 0,-1 0 0,-2 0 0,10-47 0,5-82 0,-21 140 0,1-3 0,-2 0 0,1-1 0,-2 1 0,-1 0 0,-3-23 0,4 36 0,-1 0 0,0 1 0,0-1 0,0 0 0,0 0 0,-1 1 0,0-1 0,0 1 0,0-1 0,0 1 0,0 0 0,0 0 0,-1 0 0,0 0 0,0 0 0,0 0 0,0 1 0,0-1 0,0 1 0,0 0 0,-1 0 0,1 0 0,-1 1 0,0-1 0,1 1 0,-1 0 0,0 0 0,-8-1 0,-36 1-1365,27 2-5461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24575,'5'99'0,"24"134"0,-17-150 0,1 11 0,50 445 0,-42 819-1907,-22-1310-4377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5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24575,'6'0'0,"0"2"0,0-1 0,0 1 0,0 0 0,0 0 0,-1 0 0,11 7 0,9 3 0,24 5 0,1-1 0,0-3 0,1-2 0,82 7 0,218-6 0,684 32 0,-1015-43 0,9 1 0,0 1 0,-1 1 0,1 2 0,45 15 0,-69-19 0,0 0 0,-1 0 0,1 0 0,-1 1 0,0 0 0,1 0 0,-1 0 0,-1 1 0,1-1 0,0 1 0,-1 0 0,0 0 0,0 0 0,0 0 0,3 6 0,-4-3 0,1-1 0,-1 1 0,0 0 0,-1 0 0,1 0 0,-1 0 0,-1 0 0,1 0 0,-2 13 0,-3 4 0,0 1 0,-2-1 0,0 0 0,-2-1 0,-12 26 0,-21 47 0,2-4 0,-36 123 0,51-114 0,-19 188 0,19 111 0,-1 6 0,-43 408 0,67-787 0,-20 213 0,21-236 0,-1-1 0,1 0 0,-1 1 0,0-1 0,0 0 0,-1 1 0,1-1 0,-1 0 0,1 0 0,-1 0 0,0-1 0,0 1 0,0 0 0,-1-1 0,1 1 0,-1-1 0,1 0 0,-1 1 0,0-1 0,0-1 0,0 1 0,0 0 0,0-1 0,0 1 0,-6 1 0,-5 0 0,-1-1 0,1 0 0,-1 0 0,-27-2 0,23 0 0,-955-3-1365,831 3-5461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2:5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3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24575,'17'37'0,"-3"1"0,0 0 0,-3 1 0,-1 0 0,7 61 0,-9-7 0,-4 120 0,-5-175 0,-2 1 0,-1-1 0,-2 0 0,-14 45 0,12-55 0,-2-1 0,-1 0 0,-2-1 0,0 0 0,-2-1 0,-21 29 0,17-31-294,-36 34 1,45-48-485,-5 6-6048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0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24575,'453'21'0,"-146"-2"0,548 57 0,-646-36 53,101 15-1471,-282-52-5408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1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24575,'-3'5'0,"0"0"0,1 1 0,0-1 0,-1 0 0,2 1 0,-1-1 0,1 1 0,-1-1 0,2 1 0,-1 0 0,0 0 0,1-1 0,1 9 0,-2 1 0,-3 519 0,6-302 0,-2 349 0,0-575 0,0 0 0,0 0 0,1 1 0,-1-1 0,1-1 0,1 1 0,-1 0 0,1 0 0,3 7 0,-4-11 0,1 0 0,0 0 0,-1 0 0,1 0 0,0 0 0,0 0 0,0 0 0,0 0 0,1-1 0,-1 1 0,0-1 0,1 0 0,-1 0 0,1 1 0,-1-2 0,1 1 0,0 0 0,-1 0 0,1-1 0,0 0 0,-1 1 0,5-1 0,-2 0 0,0 1 0,0-1 0,0 0 0,0 0 0,1 0 0,-1-1 0,0 0 0,0 0 0,0 0 0,0-1 0,0 1 0,0-1 0,0-1 0,-1 1 0,1-1 0,-1 1 0,0-1 0,1 0 0,-1-1 0,0 1 0,5-7 0,13-13-95,-12 14-86,-1 0-1,0-1 1,-1 0-1,0-1 1,-1 1-1,9-17 1,-7 2-6645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1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24575,'0'585'0,"0"-600"0,5-187 0,-2 164 0,1 1 0,3 0 0,14-50 0,-16 73 0,0-1 0,1 1 0,1 0 0,9-14 0,-13 24 0,0-1 0,0 1 0,0 0 0,0 0 0,1 0 0,0 0 0,0 0 0,0 1 0,0 0 0,1 0 0,-1 0 0,1 1 0,0-1 0,-1 1 0,8-2 0,-9 3 0,-1 1 0,1 0 0,0 0 0,0 1 0,0-1 0,0 0 0,-1 1 0,1 0 0,0-1 0,0 1 0,-1 0 0,1 0 0,-1 1 0,1-1 0,-1 1 0,1-1 0,-1 1 0,0 0 0,0 0 0,0-1 0,0 2 0,0-1 0,0 0 0,-1 0 0,1 1 0,-1-1 0,2 4 0,6 9 0,-1 1 0,-1 0 0,6 20 0,-8-25 0,2 17-45,0-1 0,-2 1-1,-1 0 1,-2 0 0,0 0-1,-5 56 1,2-31-1003,0-28-5778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24575,'25'13'0,"-1"0"0,0 1 0,-1 2 0,0 0 0,-2 1 0,0 2 0,35 39 0,-24-22 0,-1 2 0,-2 1 0,-1 1 0,-3 1 0,34 74 0,-37-47 0,-18-52 0,1 0 0,1 1 0,0-1 0,1-1 0,14 23 0,-21-38 1,0 0 0,0 1 0,0-1-1,0 0 1,0 1 0,1-1 0,-1 0-1,0 1 1,0-1 0,0 0 0,1 0-1,-1 1 1,0-1 0,1 0 0,-1 0-1,0 1 1,0-1 0,1 0 0,-1 0-1,0 0 1,1 0 0,-1 1 0,0-1-1,1 0 1,-1 0 0,0 0 0,1 0-1,-1 0 1,0 0 0,1 0 0,-1 0-1,0 0 1,1 0 0,-1 0 0,0 0-1,1 0 1,-1 0 0,1-1 0,5-11-1396,-2-11-5431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752 0 24575,'0'9'0,"0"0"0,0 0 0,-1 0 0,-1 0 0,1 0 0,-1-1 0,-1 1 0,0 0 0,0-1 0,0 0 0,-1 0 0,-1 0 0,1 0 0,-1-1 0,0 1 0,-1-1 0,0-1 0,-11 11 0,-30 24 0,-2-3 0,-55 33 0,-2 1 0,-237 195-1365,311-240-5461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24575,'4'0'0,"1"-4"0,8-1 0,10 0 0,4 1 0,10 1 0,7 1 0,11 1 0,5 1 0,-5 0 0,-3 0 0,-6 0 0,-8 0 0,-2 1 0,-3-1 0,-3 0 0,-7 0-8191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24575,'0'12'0,"-4"16"0,-5 23 0,-1 18 0,1 6 0,2-2 0,2-2 0,3-5 0,0-9 0,2-11 0,0-13-8191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24575,'0'4'0,"0"17"0,0 17 0,0 22 0,4 24 0,1 26 0,0 14 0,-1 6 0,-1 0 0,-1-2 0,-1-2 0,-1 0 0,0-17 0,0-23 0,0-26-8191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2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24575,'0'0'0,"0"1"0,1 0 0,-1 0 0,0-1 0,1 1 0,-1 0 0,0-1 0,1 1 0,-1 0 0,1-1 0,-1 1 0,1 0 0,0-1 0,-1 1 0,1-1 0,0 1 0,-1-1 0,1 1 0,0-1 0,-1 0 0,1 1 0,0-1 0,0 0 0,-1 0 0,2 1 0,27 6 0,-20-6 0,642 108 52,10-41-1281,-5-15 939,252 24 344,-760-62-56,675 42-25,-803-58 52,-16 0 79,0 1 1,0-1 0,-1 1-1,1 0 1,0 0-1,0 0 1,-1 1-1,1-1 1,0 1 0,5 2-1,-10-2-80,-1 0 0,0 0-1,1 0 1,-1 0 0,0-1 0,0 1 0,0 0-1,0-1 1,0 0 0,-2 1 0,-70 6-22,-132-4 1,116-4-3,-956-41 0,792-3 0,49 7 0,-460-2 0,358 27 0,-219 2 0,325 13 0,147-1 0,-66-3 0,106-1 0,14-1 0,23-3 0,71-1 0,118 5 0,-117 4 0,669 6-448,2 37-13,573 146 461,-1199-163-1214,-45-7-4854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5:4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24575,'80'-4'0,"153"-27"0,-187 24 0,151-20 0,213 0 0,202 26 0,-331 4 0,32-3-7375,-180 0 13385,-112 0-12836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36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24575,'1'-1'0,"0"-1"0,0 1 0,0 0 0,0 1 0,0-1 0,0 0 0,0 0 0,0 0 0,0 0 0,0 1 0,0-1 0,1 1 0,-1-1 0,0 1 0,1-1 0,-1 1 0,0 0 0,0-1 0,1 1 0,-1 0 0,1 0 0,-1 0 0,2 0 0,0 0 0,90-9 0,164 6 0,-134 5 0,975-57-495,-1001 45 439,663-79 13,-688 77 312,-24 4-616,-1 2 1,64-1-1,-88 8-6479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0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1 214 24575,'2391'0'0,"-2213"-12"0,5 0 0,-132 10 0,1-2 0,64-14 0,-40 5 0,-28 8 0,89 2 0,-100 5 0,0-2 0,0-2 0,-1-1 0,58-13 0,-44 5 0,1 2 0,93-4 0,-53 7 0,-13-1-1179,141-18-4426,-140 12 6759,136-4 1,83 17 2505,-133 3-2845,131-1-815,515-5 0,-579-8 0,56-2 0,355 10-77,864 5-7451,-952-1 8615,-1 0 5431,7190-1-7883,-7719 0-5461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126 315 24575,'11'-9'0,"-1"1"0,1 0 0,1 0 0,-1 1 0,24-9 0,-8 3 0,45-21 0,1 4 0,2 3 0,93-20 0,239-25 0,-132 45 0,-196 23 0,113 8 0,-182-3 0,33 4 0,-42-5 0,1 1 0,-1-1 0,1 1 0,0-1 0,-1 1 0,1-1 0,-1 1 0,1 0 0,-1 0 0,1 0 0,-1 0 0,0 0 0,1 0 0,-1 0 0,0 0 0,0 1 0,0-1 0,2 3 0,-3-3 0,0-1 0,0 1 0,0 0 0,0-1 0,1 1 0,-1 0 0,-1 0 0,1-1 0,0 1 0,0 0 0,0-1 0,0 1 0,0 0 0,-1 0 0,1-1 0,0 1 0,-1-1 0,1 1 0,0 0 0,-1-1 0,1 1 0,-1-1 0,1 1 0,-1-1 0,1 1 0,-1-1 0,1 1 0,-1-1 0,-1 1 0,-22 13 0,20-12 0,-38 16 0,0-2 0,-2-2 0,0-1 0,-62 9 0,11-9 0,-101 1 0,187-14 0,-54 2 0,-107-8 0,170 6 0,-1 0 0,1 0 0,0 0 0,-1 0 0,1 0 0,-1 0 0,1 0 0,-1 0 0,1-1 0,-1 1 0,1 0 0,0 0 0,-1 0 0,1 0 0,-1-1 0,1 1 0,0 0 0,-1 0 0,1-1 0,0 1 0,-1 0 0,1-1 0,0 1 0,-1 0 0,1-1 0,0 1 0,-1-1 0,9-7 0,24-6 0,21-2 0,1 3 0,0 2 0,91-7 0,169 8 0,-277 10 0,-6-1 0,-22 0 0,0 1 0,1 0 0,-1 0 0,0 1 0,11 2 0,-20-3 0,0 0 0,-1 0 0,1 0 0,0 0 0,0 0 0,0 0 0,0 0 0,-1 0 0,1 0 0,0 0 0,0 0 0,0 0 0,0 0 0,-1 1 0,1-1 0,0 0 0,0 0 0,0 0 0,0 0 0,0 0 0,0 0 0,-1 0 0,1 1 0,0-1 0,0 0 0,0 0 0,0 0 0,0 0 0,0 0 0,0 1 0,0-1 0,0 0 0,0 0 0,0 0 0,0 0 0,0 1 0,0-1 0,0 0 0,0 0 0,0 0 0,0 0 0,0 1 0,0-1 0,0 0 0,0 0 0,0 0 0,0 0 0,0 1 0,0-1 0,0 0 0,0 0 0,0 0 0,1 0 0,-1 0 0,0 1 0,0-1 0,0 0 0,0 0 0,0 0 0,0 0 0,1 0 0,-1 0 0,0 0 0,0 0 0,0 0 0,0 0 0,0 1 0,1-1 0,-1 0 0,-11 5 0,-1 0 0,1-1 0,-1-1 0,0 1 0,0-2 0,0 0 0,-14 1 0,-21 4 0,-549 96-369,3-42 1,436-60 368,148-1 0,0-1 0,1 0 0,-1 0 0,0-1 0,1 0 0,0-1 0,-14-5 0,21 7 0,0 1 0,0-1 0,0 1 0,0-1 0,0 0 0,1 1 0,-1-1 0,0 0 0,0 1 0,1-1 0,-1 0 0,0 0 0,1 0 0,-1 0 0,1 1 0,-1-1 0,1 0 0,-1 0 0,1 0 0,0 0 0,-1 0 0,1 0 0,0 0 0,0 0 0,0-1 0,0 1 0,0 0 0,0 0 0,0 0 0,0 0 0,0 0 0,0 0 0,1 0 0,-1 0 0,0 0 0,1 0 0,-1 0 0,1 0 0,-1 0 0,1 0 0,-1 1 0,2-2 0,2-3 0,0 0 0,1 1 0,-1-1 0,1 1 0,9-6 0,14-7 52,1 0 1,1 2 0,0 2-1,1 0 1,0 3 0,49-12-1,196-23 317,-276 45-369,33-5 0,-14 2 0,0 0 0,0 2 0,34 1 0,-53 0 0,0 0 0,0 0 0,-1 1 0,1-1 0,0 0 0,0 0 0,0 0 0,0 0 0,0 0 0,0 1 0,0-1 0,0 0 0,0 0 0,0 0 0,0 0 0,-1 1 0,1-1 0,0 0 0,0 0 0,0 0 0,0 1 0,0-1 0,1 0 0,-1 0 0,0 0 0,0 0 0,0 1 0,0-1 0,0 0 0,0 0 0,0 0 0,0 0 0,0 1 0,0-1 0,0 0 0,1 0 0,-1 0 0,0 0 0,0 0 0,0 0 0,0 1 0,0-1 0,1 0 0,-1 0 0,0 0 0,0 0 0,0 0 0,0 0 0,1 0 0,-1 0 0,0 0 0,0 0 0,1 0 0,-14 6 0,-1 0 0,1-2 0,0 0 0,-1 0 0,-20 2 0,17-2 0,-66 11 0,0-4 0,-100 1 0,171-11 0,-43-3 0,52 1 0,-1 1 0,1-1 0,-1 1 0,1-1 0,0 0 0,-1 0 0,1-1 0,0 1 0,-1-1 0,1 0 0,-3-2 0,6 4 0,-1 0 0,1-1 0,0 1 0,-1-1 0,1 1 0,0-1 0,0 1 0,-1-1 0,1 1 0,0-1 0,0 1 0,0-1 0,-1 1 0,1-1 0,0 1 0,0-1 0,0 1 0,0-1 0,0 1 0,0-1 0,0 1 0,0-1 0,0 0 0,0 1 0,1-1 0,-1 1 0,0-1 0,0 1 0,0-1 0,1 1 0,-1-1 0,0 1 0,1 0 0,-1-1 0,0 1 0,1-1 0,-1 1 0,0 0 0,1-1 0,-1 1 0,1 0 0,-1-1 0,1 1 0,-1 0 0,1-1 0,27-14 0,-28 15 0,28-13 0,1 1 0,1 2 0,-1 1 0,34-6 0,-60 14-50,0 1-1,0-1 1,0 1-1,0 0 0,0 0 1,0 0-1,0 0 1,0 1-1,0-1 1,0 1-1,0 0 0,0 0 1,0 0-1,0 0 1,0 0-1,-1 1 1,1-1-1,0 1 0,-1 0 1,1 0-1,-1 0 1,0 0-1,0 0 1,0 0-1,0 1 1,3 3-1,15 32-6775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4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1284 24575,'1'56'-247,"4"0"-1,17 89 1,42 107-1707,-47-187 2418,48 142-92,-64-202-193,0-1 0,1 0 1,-1 0-1,1 0 0,0-1 0,0 1 1,1 0-1,-1-1 0,6 7 0,-7-10-173,0 1-1,0-1 1,-1 1-1,1-1 1,0 1-1,0-1 1,0 0-1,0 1 1,0-1-1,-1 0 1,1 0-1,0 1 1,0-1-1,0 0 1,0 0-1,0 0 1,0 0-1,0 0 1,1-1-1,0 1-8,0-1-1,0 0 1,0 0-1,0 0 1,0 0-1,-1 0 1,1-1-1,0 1 1,0 0-1,-1-1 1,3-2-1,29-35 4,0-1 0,27-48 0,19-25 0,390-456-45,-370 454-88,59-71-515,486-576 343,-551 653-882,-27 32-4686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4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 24575,'7'34'0,"0"-9"0,8 53 0,5 96 0,-7 90 0,-12-233 0,7 1005-663,-68-8 517,56-988 146,2-11 0,-1 0 0,-1 0 0,-1 0 0,-2 0 0,-12 34 0,18-62 0,1 1 0,-1 0 0,1-1 0,-1 1 0,0-1 0,0 1 0,0-1 0,0 1 0,0-1 0,0 0 0,0 1 0,0-1 0,-1 0 0,1 0 0,0 0 0,-1 0 0,1 0 0,-1 0 0,1 0 0,-1-1 0,1 1 0,-1 0 0,-2 0 0,2-2 0,0 1 0,1-1 0,-1 1 0,0-1 0,0 0 0,0 0 0,1 1 0,-1-1 0,0-1 0,1 1 0,-1 0 0,1 0 0,-1-1 0,1 1 0,0 0 0,-1-1 0,1 0 0,0 1 0,-1-3 0,-12-21 0,1 0 0,1-1 0,1 0 0,-9-34 0,15 45 0,-42-129 267,-4-15 4,-76-164 0,100 277-271,26 46 0,1-1 0,0 1 0,0 0 0,0-1 0,-1 1 0,1-1 0,0 1 0,0 0 0,-1-1 0,1 1 0,0 0 0,-1 0 0,1-1 0,0 1 0,-1 0 0,1 0 0,-1-1 0,1 1 0,0 0 0,-1 0 0,1 0 0,-1 0 0,1-1 0,-1 1 0,1 0 0,0 0 0,-1 0 0,1 0 0,-1 0 0,1 0 0,-1 0 0,1 0 0,-1 1 0,1-1 0,0 0 0,-1 0 0,1 0 0,-1 0 0,1 1 0,0-1 0,-1 0 0,1 0 0,0 1 0,-1-1 0,1 0 0,0 0 0,-1 1 0,1-1 0,0 0 0,-1 1 0,1-1 0,0 1 0,0-1 0,0 0 0,-1 1 0,1-1 0,0 1 0,0-1 0,0 1 0,0-1 0,0 0 0,0 1 0,-6 34 0,6 6 0,1 0 0,1 0 0,12 57 0,37 124 0,-45-196 0,2 7 0,-1-3 0,0 1 0,2-2 0,1 1 0,2-1 0,26 48 0,-36-74 0,-1-1 0,1 0 0,-1 1 0,1-1 0,0 0 0,0 0 0,0 0 0,0 0 0,1 0 0,-1-1 0,0 1 0,1-1 0,-1 1 0,1-1 0,0 0 0,-1 0 0,1 0 0,0 0 0,-1-1 0,1 1 0,0-1 0,0 0 0,0 0 0,0 0 0,-1 0 0,1 0 0,0 0 0,0-1 0,0 1 0,-1-1 0,1 0 0,0 0 0,-1 0 0,1 0 0,2-2 0,9-5 0,0-1 0,-1 0 0,-1 0 0,24-24 0,-23 21 0,32-31-50,-13 12-607,53-40-1,-55 51-6168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4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4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24575,'8'5'0,"3"0"-8191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1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1 584 24575,'0'-2'0,"1"0"0,0 1 0,0-1 0,0 0 0,0 1 0,0 0 0,1-1 0,-1 1 0,0 0 0,1-1 0,-1 1 0,1 0 0,-1 0 0,1 0 0,0 0 0,-1 0 0,1 1 0,0-1 0,2 0 0,5-4 0,35-15 0,0 2 0,1 1 0,1 3 0,0 1 0,82-10 0,248-4 0,958 20-2100,-830 10 1456,5519 1-2826,-3473-5 3180,-500-59 957,-1744 33 1370,97-5 1233,-337 33-2735,-51 0-535,0 0-1,0-1 1,0 0-1,-1-2 0,1 1 1,0-2-1,-1 0 1,19-6-1,-21 2 1,-18 4 0,-27 5 0,-155 29 0,108-15 0,-107 6 0,-570 32 0,-945 58-656,595-34 656,719-44 0,-374 0 208,-2-37 139,263 0-246,249 5-101,-257-5 0,489 3 0,10 0 0,0 0 0,-1 0 0,1-1 0,0 0 0,-1-1 0,1 0 0,0-1 0,-16-6 0,24 8 0,1 0 0,-1 0 0,1-1 0,-1 1 0,1 0 0,0 0 0,-1-1 0,1 1 0,0-1 0,0 1 0,0-1 0,0 1 0,0-1 0,1 0 0,-1 0 0,0 1 0,1-1 0,-1 0 0,1 0 0,0 0 0,0 1 0,-1-1 0,1 0 0,0 0 0,0 0 0,1 0 0,-1 0 0,0 1 0,1-1 0,-1 0 0,1 0 0,-1 1 0,2-4 0,2-3 0,0 0 0,0-1 0,1 1 0,0 1 0,11-14 0,5-3 0,2 2 0,0 0 0,2 1 0,0 1 0,1 2 0,1 0 0,1 2 0,37-16 0,-13 11 0,1 2 0,1 2 0,0 2 0,57-7 0,898-74-913,10 77 99,-988 19 833,2724 1-2242,-1044 2 2489,-1596-2 263,119-3 2033,-216 0-2318,-18 2-240,0 0-1,0 0 0,1 0 0,-1 0 0,0 0 0,0 0 1,0-1-1,0 1 0,0 0 0,0 0 0,0 0 0,0 0 1,0 0-1,0 0 0,0 0 0,0 0 0,1 0 0,-1 0 1,0 0-1,0 0 0,0 0 0,0 0 0,0-1 0,0 1 1,0 0-1,0 0 0,0 0 0,0 0 0,0 0 0,0 0 1,0 0-1,0 0 0,0 0 0,0-1 0,0 1 0,0 0 1,0 0-1,0 0 0,0 0 0,0 0 0,0 0 0,0 0 1,0 0-1,0 0 0,-1 0 0,1 0 0,0-1 0,0 1 1,0 0-1,0 0 0,0 0 0,0 0 0,0 0 0,0 0 1,0 0-1,0 0 0,0 0 0,0 0 0,0 0 0,-1 0 1,1 0-1,0 0 0,0 0 0,0 0 0,0 0 0,0 0 1,0 0-1,0 0 0,0 0 0,-30-8 105,-332-66-108,294 62 0,0 3 0,-1 3 0,-126 4 0,133 3 0,-357-1-483,-204 3-794,4 26 1287,-1255 36-10,1477-67-16,-413 1 1782,442 25-1766,118-4 0,-235-16 0,262-6 0,98 1 0,-140 3 0,257-2 0,1 0 0,-1 1 0,0 0 0,1 1 0,-9 2 0,16-4 0,0 0 0,0 0 0,1 0 0,-1 0 0,0 0 0,0 0 0,0 0 0,0 0 0,0 0 0,0 0 0,0 0 0,1 0 0,-1 0 0,0 0 0,0 0 0,0 0 0,0 0 0,0 0 0,0 1 0,0-1 0,0 0 0,1 0 0,-1 0 0,0 0 0,0 0 0,0 0 0,0 0 0,0 0 0,0 0 0,0 0 0,0 1 0,0-1 0,0 0 0,0 0 0,0 0 0,0 0 0,0 0 0,0 0 0,1 0 0,-1 1 0,0-1 0,0 0 0,0 0 0,0 0 0,-1 0 0,1 0 0,0 0 0,0 0 0,0 1 0,0-1 0,0 0 0,0 0 0,0 0 0,0 0 0,0 0 0,13 1 0,-1 0 0,24-3 0,-6 1 0,1299-13-1655,-767 15-414,1755-36-831,68 0 406,-1325 35 3921,-950 1-1927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3:0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3:0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 11 24575,'0'-4'0,"-3"-1"0,-11 4 0,-13 18 0,-11 30 0,-6 23 0,-5 23 0,-4 23 0,-3 29 0,-2 28 0,-4 25 0,0 22 0,0 9 0,6-6 0,12-37 0,14-51-8191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3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24575,'0'1'0,"0"-1"0,1 1 0,-1 0 0,0-1 0,0 1 0,0 0 0,1-1 0,-1 1 0,0-1 0,1 1 0,-1 0 0,1-1 0,-1 1 0,0-1 0,1 1 0,-1-1 0,1 1 0,-1-1 0,1 0 0,0 1 0,-1-1 0,1 0 0,-1 1 0,1-1 0,0 0 0,-1 0 0,1 1 0,1-1 0,22 4 0,-19-4 0,439 8 0,-276-11 0,17-9 0,1 0 0,-170 11 0,0-1 0,-1 0 0,1-1 0,-1-1 0,15-6 0,-11 4 0,0 1 0,31-4 0,19 4-1365,-41 5-5461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6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24575,'4'0'0,"9"0"0,15 0 0,10 0 0,14 0 0,11 4 0,-2 1 0,-3 0 0,-4-1 0,-6-1 0,-9-1 0,-6-1 0,-9-1-8191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7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0 24575,'-17'18'0,"0"0"0,2 2 0,0 0 0,1 0 0,-11 23 0,-47 112 0,61-131 0,-12 33 0,-32 115 0,47-139 0,2 1 0,1 0 0,2 0 0,1 0 0,4 35 0,-2-64 0,0-1 0,1 1 0,-1-1 0,1 1 0,0-1 0,0 0 0,1 1 0,0-1 0,-1 0 0,1 0 0,1 0 0,-1 0 0,0 0 0,1-1 0,0 1 0,0-1 0,0 0 0,0 1 0,1-2 0,6 6 0,-3-4 0,1-1 0,-1 0 0,1 0 0,-1-1 0,1 0 0,0 0 0,0-1 0,0 0 0,0 0 0,15-2 0,6 0-1365,-2 0-5461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24575,'0'4'0,"0"13"0,0 12 0,0 8 0,0 11 0,0 8 0,0 11 0,0 10 0,0-5 0,0-10 0,3-19 0,11-30 0,1-16-8191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24575,'8'11'0,"0"0"0,-1 0 0,0 1 0,-1 0 0,0 0 0,-1 0 0,6 21 0,-6-19 0,7 26 0,-1 0 0,-2 0 0,8 82 0,-10 128 0,-7-187 0,-12 301 0,8-324 0,-2-1 0,-2 1 0,-1-1 0,-2 0 0,-2-1 0,-35 71 0,44-99 0,-1-1 0,-1 1 0,0-1 0,0 0 0,-1 0 0,0-1 0,0 0 0,-1 0 0,0-1 0,-16 11 0,24-17-22,0-1-1,-1 1 1,1-1 0,0 0-1,-1 1 1,1-1 0,-1 0-1,1 1 1,-1-1-1,1 0 1,-1 0 0,1 1-1,-1-1 1,1 0 0,-1 0-1,1 0 1,-1 0-1,0 0 1,1 0 0,-1 0-1,1 0 1,-1 0-1,1 0 1,-1 0 0,1 0-1,-1 0 1,1 0 0,-1 0-1,0-1 1,1 1-1,-1 0 1,1 0 0,0-1-1,-1 1 1,1 0-1,-1-1 1,1 1 0,-1 0-1,1-1 1,0 1 0,-1-1-1,1 1 1,0 0-1,-1-1 1,1 1 0,0-1-1,0 1 1,-1-1 0,1 1-1,0-1 1,0 0-1,0 1 1,0-1 0,0 1-1,0-1 1,0 1-1,0-1 1,0 1 0,0-1-1,0 0 1,2-21-6804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24575,'4'0'0,"9"0"0,7-4 0,11-1 0,13 0 0,6 1 0,7 1 0,2 1 0,-2 1 0,-6 1 0,-11 0-8191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24575,'8'0'0,"10"0"0,11 0 0,15 0 0,21 0 0,19 0 0,15 0 0,6 0 0,-14 0-8191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2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24575,'-1'168'0,"2"194"0,6-249 67,-5-97-270,0 0 0,1 0 0,1 0 0,11 28 0,-13-41 195,0 0 1,0 0-1,0 0 0,0 0 1,0 0-1,0 0 0,1 0 1,-1-1-1,1 0 0,0 1 1,0-1-1,0 0 1,0 0-1,0 0 0,0-1 1,1 1-1,-1-1 0,1 0 1,-1 0-1,1 0 0,-1 0 1,1-1-1,-1 1 0,1-1 1,-1 0-1,1 0 1,0 0-1,-1 0 0,1-1 1,6-1-1,10-3 17,-1-1 1,1 0-1,-1-1 1,21-13-1,-35 18-9,63-32 228,-1-4-1,-1-2 1,-3-4 0,92-79-1,-146 114-227,0 1 0,-1-1 0,0 0 0,-1-1 0,0 0 0,9-16 0,-12 18 0,-1 0 0,0 0 0,-1 0 0,1-1 0,-2 1 0,1-1 0,-1 1 0,-1-1 0,0-14 0,-12-161 0,12 176 0,0 0 0,-1 0 0,0 0 0,0 0 0,-1 0 0,-3-9 0,4 15 0,-1-1 0,1 0 0,-1 1 0,1-1 0,-1 1 0,0-1 0,0 1 0,0 0 0,0-1 0,-1 1 0,1 1 0,0-1 0,-1 0 0,0 0 0,1 1 0,-1 0 0,0-1 0,0 1 0,-4-1 0,-16-3-132,-1 2-1,1 1 1,0 0 0,-1 2-1,-37 4 1,46-3-439,-12 1-6255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1 24575,'-4'10'0,"-1"-1"0,0 0 0,0 0 0,-1 0 0,-6 8 0,-18 28 0,2 9 0,-34 98 0,-7 68 0,57-182 0,-158 677-3392,140-522 1696,-8 348 0,40-437 1462,1-88-939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24575,'0'-5'0,"0"0"0,0 0 0,0 0 0,1 0 0,0 0 0,0 1 0,0-1 0,0 0 0,1 0 0,0 1 0,0-1 0,0 1 0,0-1 0,1 1 0,-1 0 0,1 0 0,0 0 0,1 1 0,-1-1 0,1 1 0,-1-1 0,1 1 0,0 0 0,5-2 0,7-4 6,0 1 0,1 1 1,0 0-1,1 1 0,-1 1 0,1 1 0,0 0 0,24-1 0,19 1-169,70 6-1,-43 0-929,-69-2-5733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24575,'4'0'0,"5"0"0,2 4 0,-2 9 0,-2 15 0,-3 6 0,-1 5 0,-2 0 0,-4-6 0,-3-9-8191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3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24575,'8'-4'0,"14"-1"0,16 0 0,13 1 0,17 1 0,30 1 0,33 1 0,34 1 0,21 0 0,10 0 0,-4 0 0,-35 0-8191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0 24575,'-1'5'0,"-1"0"0,1 0 0,-1-1 0,0 1 0,0-1 0,0 1 0,0-1 0,-1 0 0,0 0 0,-6 7 0,-5 8 0,-37 69-3529,-81 187 0,98-184 3810,3 1 0,5 2 0,4 0 0,-14 127 0,35-211 698,0 4-99,-1 0 1,2 0-1,0 0 1,1 14-1,0-25-868,-1 0 0,1 1 0,0-1 0,0 0-1,0 0 1,0 0 0,0 0 0,1 0 0,0 0 0,-1 0-1,1-1 1,0 1 0,0 0 0,0-1 0,1 0-1,-1 1 1,0-1 0,1 0 0,0 0 0,-1-1 0,1 1-1,4 1 1,3 1-12,1-1 0,0 0 0,0 0 0,1-1 0,11 0 0,38 8 0,-24 1-92,84 18-1181,-85-24-5553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4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24575,'0'8'0,"0"14"0,0 24 0,0 19 0,0 15 0,0 14 0,0-6 0,0-9 0,0-15 0,0-14 0,8-19 0,3-16-8191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24575,'8'4'0,"3"6"0,3 12 0,3 14 0,-1 6 0,-4 11 0,-3 17 0,-4 23 0,-2 25 0,-2 15 0,-1 21 0,-5 12 0,-8 6 0,-12-19 0,-4-28 0,3-30 0,5-36 0,6-28-8191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1 24575,'-5'0'0,"-1"1"0,1 0 0,0 0 0,0 1 0,-1-1 0,-4 3 0,-12 4 0,-65 12 0,28-7 0,-97 35 0,150-46 0,0 1 0,-1 0 0,1 1 0,0-1 0,0 1 0,-7 7 0,12-10 0,0 0 0,0 0 0,0 0 0,0 0 0,0 0 0,0 1 0,0-1 0,0 0 0,1 0 0,-1 1 0,1-1 0,-1 0 0,1 1 0,-1-1 0,1 0 0,0 1 0,0-1 0,-1 1 0,1-1 0,0 0 0,0 1 0,0-1 0,1 1 0,-1-1 0,0 1 0,1-1 0,-1 0 0,1 1 0,-1-1 0,1 0 0,-1 1 0,1-1 0,0 0 0,0 0 0,-1 0 0,1 0 0,2 2 0,6 6 0,0-1 0,1-1 0,0 0 0,0 0 0,21 9 0,-11-4 0,247 120-1365,-219-111-5461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5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24575,'0'4'0,"12"9"0,7 2 0,10 3 0,6-2 0,7-3 0,7 0 0,7 1 0,-2-1 0,-2-3 0,-9-3-8191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6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51 24575,'-1'158'0,"2"162"0,-1-317 0,1 9 0,-1 0 0,2 0 0,3 18 0,-4-26 0,0-1 0,0 0 0,1 1 0,-1-1 0,1 0 0,0 0 0,0 0 0,0 0 0,0 0 0,1 0 0,-1 0 0,1-1 0,0 1 0,-1-1 0,1 0 0,3 2 0,4 1 0,0 0 0,-1-1 0,1 0 0,1-1 0,-1 0 0,0 0 0,12 0 0,79 3 0,-75-5 0,51 1 0,77-8 0,-126 3 0,-1-1 0,0-1 0,0-1 0,0-2 0,-1 0 0,38-19 0,-57 23 0,0 0 0,0-1 0,0 0 0,0 0 0,-1-1 0,1 0 0,-1 0 0,-1-1 0,1 1 0,-1-1 0,-1 0 0,1-1 0,-1 1 0,0-1 0,-1 0 0,0 0 0,0 0 0,-1 0 0,0 0 0,1-10 0,1-16 0,-2 1 0,-1 0 0,-7-62 0,2 46 0,4 35 0,-2 1 0,1-1 0,-2 0 0,0 1 0,-1-1 0,0 1 0,-1 0 0,0 1 0,-11-19 0,12 25 0,0 0 0,0 1 0,-1-1 0,0 1 0,0 0 0,0 1 0,0-1 0,-1 1 0,0 0 0,0 0 0,0 1 0,0 0 0,-1 0 0,1 0 0,-1 1 0,0 0 0,0 0 0,0 1 0,1-1 0,-12 1 0,-9 1 0,1 0 0,-1 2 0,1 1 0,0 2 0,0 0 0,-31 11 0,-148 64 0,200-78-12,1 1-1,-1 0 1,0 0-1,1 1 1,0-1-1,0 1 1,0 0-1,0 0 1,-3 5-1,-5 5-1227,0-2-5586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1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716 376 24575,'-16'17'0,"1"0"0,1 0 0,0 2 0,1-1 0,2 2 0,0 0 0,0 0 0,-9 30 0,10-18 0,2 1 0,1-1 0,1 1 0,2 0 0,0 39 0,-5 575 0,-5 818 0,25-1249 0,-7-183 0,2-1 0,2 0 0,0-1 0,21 49 0,31 45 0,4-3 0,6-3 0,5-3 0,93 109 0,-140-193 0,1-1 0,52 42 0,73 43 0,-146-110 0,56 37 0,2-3 0,2-3 0,1-3 0,84 28 0,303 78 0,-180-60 0,444 155-516,-5-1 11,-170-68 266,487 157-833,-154-51 796,17-74 184,88-101-318,-371-47 294,626 115 116,-1008-132 0,552 28 1432,3-64 311,-658 0-1692,-34 1-51,-1-4 0,0-5 0,0-3 0,-1-4 0,-1-5 0,-1-3 0,86-38 0,24-30-208,-5-8 0,288-201 0,322-310-31,589-543 239,-987 793 668,494-532-7874,-750 728 7152,253-372 1,-355 466-76,-13 20 2570,-1-1 0,30-68 0,-59 109-2392,-1 0-1,-1 0 1,1-1-1,-2 1 1,0-1-1,0-20 1,-8-83-93,1 38 62,2-90-5943,4-1 4515,-3-184 3092,0 332-115,0 0 1,-9-38-1,4 35-1277,-1 1-1,-1 0 0,-1 1 1,-13-23-1,0 9-413,-1 1 0,-1 1 0,-60-61 0,46 59 124,-1 3 0,-1 1 0,-2 2 0,-1 2 0,-1 2 0,-1 2 0,-56-22 0,51 31 0,-1 2 0,0 2 0,-1 2 0,-59-2 0,33 2 0,-998-68-270,-8 70-76,850 9 329,-854 10-649,4 49-1,-213 104 667,437-48 0,-834 5 0,232-122-237,593-3 128,-3676 5-8143,3735 14 16529,385-4-5990,79 5-3652,305-13-5461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1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24575,'-4'4'0,"3"5"0,17 5 0,22 0 0,24-2 0,22 1 0,27-2 0,44 5 0,50 4 0,41 2 0,32 6-947,15 2 947,-34-4 0,-58-7 0,-62-6-7244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1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24575,'41'45'0,"64"93"0,-53-66 0,-40-57 0,-1 0 0,0 2 0,-1-1 0,0 1 0,-2 1 0,10 25 0,-18-40 0,1 0 0,-1 0 0,0 0 0,0 0 0,0 0 0,0 1 0,0-1 0,-1 0 0,1 0 0,-1 0 0,0 0 0,0 0 0,0 0 0,0 0 0,-1-1 0,1 1 0,-1 0 0,0-1 0,0 1 0,0-1 0,0 1 0,0-1 0,0 0 0,-4 3 0,-7 5 0,-1 0 0,1-1 0,-23 11 0,25-14 0,-190 92 0,73-38 0,99-49-1365,11-7-5461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2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0 24575,'0'25'0,"-1"-9"0,1 1 0,0-1 0,1 1 0,1-1 0,1 1 0,1-1 0,6 22 0,9 3 0,1-2 0,34 53 0,60 67 0,-50-73 0,17 24 0,37 53 0,-116-159 0,0-1 0,0 0 0,0 1 0,0-1 0,0 1 0,-1 0 0,0-1 0,1 1 0,-2 0 0,1 0 0,0 0 0,-1 0 0,1 0 0,-1 0 0,0 0 0,-1 4 0,-1-3 0,1 0 0,-1 0 0,0 0 0,0 0 0,-1 0 0,1 0 0,-1-1 0,0 1 0,0-1 0,-1 0 0,-3 4 0,-35 34 0,-83 62 0,-8 8 0,127-106 0,1 0 0,-1 0 0,1 0 0,0 1 0,1-1 0,0 1 0,0 1 0,0-1 0,-2 9 0,6-10 0,8-10 0,15-17 0,-18 16 0,140-135 0,-166 155 0,0 0 0,-1-2 0,-1 0 0,-34 13 0,57-26 0,-1 1 0,0-1 0,0 0 0,1 1 0,-1-1 0,0 0 0,0 1 0,0-1 0,1 0 0,-1 0 0,0 0 0,0 0 0,0 0 0,0 0 0,1 0 0,-1 0 0,0 0 0,0 0 0,0 0 0,1-1 0,-2 1 0,1-1 0,1 0 0,0 1 0,0-1 0,0 1 0,0-1 0,0 0 0,0 1 0,0-1 0,0 1 0,0-1 0,1 0 0,-1 1 0,0-1 0,0 1 0,0-1 0,1 1 0,-1-1 0,0 1 0,1-1 0,-1 1 0,1-2 0,27-32 0,8-1 0,0 1 0,2 2 0,2 2 0,55-33 0,-75 57 0,-20 6 0,0 0 0,0 0 0,0 1 0,1-1 0,-1 0 0,0 0 0,0 1 0,0-1 0,0 0 0,0 1 0,0-1 0,0 0 0,0 0 0,0 1 0,0-1 0,0 0 0,0 0 0,0 1 0,0-1 0,-1 0 0,1 1 0,0-1 0,0 0 0,0 0 0,0 1 0,0-1 0,0 0 0,-1 0 0,1 0 0,0 1 0,0-1 0,0 0 0,-1 0 0,1 0 0,0 1 0,-1 0 0,0 0 0,0 0 0,0 0 0,0 0 0,0 0 0,0 0 0,0 0 0,0 0 0,0 0 0,-1-1 0,1 1 0,0 0 0,-1-1 0,1 1 0,0-1 0,-1 0 0,1 1 0,0-1 0,-1 0 0,1 0 0,-1 0 0,-1 0 0,2 0 0,1-1 0,-1 0 0,1 0 0,0 0 0,-1 0 0,1 0 0,0 0 0,0 1 0,0-1 0,-1 0 0,1 0 0,0 0 0,0 0 0,0 0 0,1 0 0,-1 0 0,0 0 0,0 0 0,0 0 0,1 1 0,-1-1 0,0 0 0,1 0 0,-1 0 0,1 0 0,-1 1 0,1-1 0,-1 0 0,2-1 0,4-2 0,-14 24 0,-6 5 15,0-1 0,-2 0-1,0-1 1,-2-1 0,-26 26-1,-19 8-5755,99-80 4630,111-80 2222,-145 102-687,0 1 1,0-1-1,0 0 1,0 1-1,0-1 1,-1 0-1,1 0 1,-1-1 0,1 1-1,-1 0 1,2-3-1,-7-5 411,-13 4-1111,13 6 276,1 0 0,0-1 0,0 0 0,0 0 0,0 0 0,0 0 0,0 0 0,0 0 0,1-1 0,-1 1 0,0-1 0,1 0 0,-1 0 0,1 0 0,-3-3 0,4 3 0,-1 0 0,1-1 0,0 1 0,0-1 0,0 0 0,0 1 0,0-1 0,1 1 0,-1-1 0,1 0 0,0 0 0,0 1 0,0-1 0,0 0 0,0 0 0,0 1 0,2-5 0,0-5 0,-1 1 0,-20 18 0,-27 22 0,-61 49 0,-29 20 0,86-68 0,-1 2 0,-93 43 0,118-62-170,1 1 0,-34 23 0,43-26-685,-7 4-5971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63 24575,'0'-2'0,"0"-1"0,0 1 0,0-1 0,0 1 0,0 0 0,-1-1 0,1 1 0,-1-1 0,0 1 0,1 0 0,-1-1 0,0 1 0,0 0 0,-1 0 0,1 0 0,0 0 0,-1 0 0,1 0 0,-1 0 0,0 0 0,0 1 0,1-1 0,-1 1 0,0-1 0,0 1 0,-1 0 0,1 0 0,0 0 0,0 0 0,0 0 0,-1 0 0,1 0 0,-1 1 0,1-1 0,0 1 0,-1 0 0,1 0 0,-1 0 0,1 0 0,-1 0 0,1 0 0,-1 1 0,1-1 0,-3 2 0,-2-1 0,1 0 0,-1 1 0,1 0 0,-1 1 0,1-1 0,0 1 0,0 0 0,0 1 0,0 0 0,0 0 0,1 0 0,0 0 0,0 1 0,0 0 0,0 0 0,1 0 0,0 1 0,0-1 0,0 1 0,1 0 0,0 0 0,0 0 0,1 1 0,-3 7 0,0 4 0,1 0 0,1 1 0,1-1 0,0 1 0,1 0 0,1 0 0,5 33 0,-5-48 0,0-1 0,1 1 0,0-1 0,-1 0 0,1 1 0,0-1 0,1 0 0,-1 0 0,0 0 0,1 0 0,0 0 0,0 0 0,0 0 0,0-1 0,0 1 0,0-1 0,1 1 0,-1-1 0,1 0 0,0 0 0,-1 0 0,1 0 0,0 0 0,0-1 0,0 1 0,1-1 0,-1 0 0,6 1 0,-5-1 0,1-1 0,0 0 0,-1 0 0,1 0 0,-1-1 0,1 1 0,-1-1 0,1 0 0,-1 0 0,0-1 0,1 0 0,-1 1 0,0-1 0,0-1 0,0 1 0,0 0 0,-1-1 0,1 0 0,-1 0 0,7-7 0,-3 2 0,12-12 0,26-39 0,-40 52 0,-1-1 0,0 1 0,0-1 0,-1 1 0,0-1 0,0 0 0,-1 0 0,0-1 0,2-14 0,-4 23 0,0 0 0,0 0 0,0 0 0,0 0 0,0 0 0,0 0 0,0 1 0,0-1 0,0 0 0,0 0 0,0 0 0,0 0 0,0 0 0,0 0 0,0 0 0,0 0 0,0 0 0,0 1 0,0-1 0,0 0 0,1 0 0,-1 0 0,0 0 0,0 0 0,0 0 0,0 0 0,0 0 0,0 0 0,0 0 0,0 0 0,0 0 0,1 0 0,-1 0 0,0 0 0,0 0 0,0 0 0,0 0 0,0 0 0,0 0 0,0 0 0,0 0 0,1 0 0,-1 0 0,0 0 0,0 0 0,0 0 0,0 0 0,0 0 0,0 0 0,0 0 0,0 0 0,1 0 0,-1 0 0,0 0 0,0 0 0,0 0 0,0-1 0,0 1 0,0 0 0,10 18 0,11 30 0,-18-42 0,16 36-455,-2 1 0,18 73 0,-30-90-6371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57:2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0:4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24575,'412'23'0,"-244"-10"0,-154-12 0,46 4 0,1-2 0,-1-3 0,83-11 0,-67 3 0,0 3 0,92 6 0,-61 0 0,27-2 0,146 3 0,-238 2 0,61 15 0,-63-10 0,69 6 0,-97-13 0,1 0 0,-1 0 0,0 1 0,0 1 0,0 0 0,20 11 0,-18-9 0,0 0 0,0 0 0,0-2 0,27 6 0,18-5 0,101-5 0,20 1 0,-164 1 0,0 1 0,1 0 0,25 11 0,-25-8 0,0-1 0,35 5 0,2-6-1365,-31-4-5461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0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06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24575,'1'186'0,"-1"-182"0,0 0 0,1 0 0,-1 0 0,1-1 0,0 1 0,0 0 0,0 0 0,1 0 0,-1-1 0,1 1 0,0 0 0,0-1 0,4 6 0,-4-7 0,0 0 0,1-1 0,-1 1 0,0-1 0,0 1 0,1-1 0,-1 0 0,1 0 0,0 0 0,-1 0 0,1 0 0,-1-1 0,1 1 0,0-1 0,0 1 0,-1-1 0,1 0 0,0 0 0,0-1 0,4 0 0,9-2 0,0 0 0,-1-2 0,1 0 0,-1 0 0,0-2 0,-1 1 0,0-2 0,0 0 0,0-1 0,13-11 0,-5 1 0,0-1 0,-1-1 0,-2-1 0,30-41 0,-38 47 0,1 1 0,21-20 0,-27 29 0,1 0 0,-1 1 0,1 0 0,0 0 0,0 1 0,0 0 0,0 0 0,11-4 0,-17 8 0,0 0 0,1-1 0,-1 1 0,0 0 0,0 0 0,0 0 0,1 0 0,-1 0 0,0 0 0,0 0 0,0 1 0,1-1 0,-1 0 0,0 0 0,0 1 0,0-1 0,0 1 0,0-1 0,1 1 0,-1 0 0,0-1 0,-1 1 0,1 0 0,0 0 0,0 0 0,0 0 0,0-1 0,0 1 0,-1 0 0,1 0 0,-1 0 0,1 1 0,0-1 0,-1 0 0,0 0 0,1 0 0,-1 0 0,1 2 0,1 6 0,0 0 0,-1 0 0,0 0 0,0 10 0,0-10 0,2 44 0,-6 96 0,3-145 0,-1-1 0,1 1 0,-1 0 0,0 0 0,0-1 0,0 1 0,0 0 0,0-1 0,-1 1 0,0-1 0,0 0 0,0 0 0,0 1 0,0-1 0,-1 0 0,1-1 0,-6 5 0,6-5 0,-1-1 0,1 0 0,-1 0 0,1 0 0,-1 0 0,0-1 0,0 1 0,1-1 0,-1 1 0,0-1 0,0 0 0,1 0 0,-1 0 0,0 0 0,0-1 0,0 1 0,1-1 0,-1 0 0,0 0 0,1 0 0,-1 0 0,1 0 0,-1 0 0,-3-3 0,-9-6 0,1 0 0,0-1 0,1-1 0,-19-20 0,-10-9 0,-71-47 0,38 31 0,57 41-455,0 0 0,-20-25 0,27 27-6371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0:5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1218 24575,'0'0'0,"-1"1"0,1 0 0,-1 0 0,1 0 0,-1-1 0,1 1 0,-1 0 0,1 0 0,-1-1 0,0 1 0,1-1 0,-1 1 0,0-1 0,0 1 0,0-1 0,1 1 0,-1-1 0,0 1 0,0-1 0,0 0 0,0 0 0,0 0 0,0 1 0,1-1 0,-3 0 0,-28 4 0,26-3 0,-33 3 0,-1 0 0,0-3 0,1-1 0,-59-8 0,87 5 0,0 0 0,-1-1 0,1 0 0,1-1 0,-1 0 0,1-1 0,0 0 0,0 0 0,0-1 0,-11-12 0,-9-10 0,-34-47 0,52 62 0,-1-2 0,1 1 0,0-2 0,2 0 0,0 0 0,0-1 0,2 0 0,0 0 0,-5-25 0,6 9 0,1-1 0,1 1 0,2-60 0,2 58 0,-1 23 0,1-1 0,0 1 0,0 0 0,2 0 0,-1-1 0,2 1 0,0 0 0,0 0 0,1 1 0,12-25 0,18-15 0,73-84 0,-45 60 0,-44 57 0,1 1 0,0 1 0,1 0 0,1 2 0,1 0 0,29-15 0,-26 17 0,1 2 0,0 0 0,0 2 0,1 1 0,0 1 0,1 2 0,0 0 0,-1 2 0,1 1 0,0 1 0,51 6 0,-70-4 0,0 1 0,0 0 0,-1 1 0,1-1 0,-1 2 0,0-1 0,1 1 0,-2 1 0,1-1 0,12 11 0,6 7 0,36 40 0,-11-11 0,-27-30 0,-2 0 0,0 2 0,-2 0 0,-1 2 0,0 0 0,-2 1 0,14 29 0,-26-40 0,0 0 0,-1 0 0,-1 0 0,0 0 0,-1 0 0,0 25 0,-8 94 0,6-133 0,-2 11 0,-1 0 0,0-1 0,0 1 0,-1-1 0,-1 0 0,0 0 0,0 0 0,-1-1 0,-1 0 0,1 0 0,-2-1 0,-14 17 0,3-7 0,-1 0 0,0-2 0,-2 0 0,-35 21 0,15-16 0,-1-3 0,-1-1 0,-1-2 0,-84 18 0,-11 3 0,81-15-1365,35-13-5461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0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1096 24575,'-56'-67'0,"40"46"0,-26-27 0,28 35 0,-28-28 0,-37-47 0,67 73 0,1-1 0,0 0 0,2 0 0,0-1 0,0-1 0,2 1 0,-7-23 0,7 11 0,1-1 0,2-1 0,-2-40 0,8-94 0,0 94 0,-2 55 0,1 0 0,1 0 0,1 0 0,6-23 0,-7 33 0,0 0 0,0 0 0,1 0 0,0 0 0,0 1 0,0-1 0,0 1 0,1 0 0,0 0 0,0 0 0,1 0 0,-1 1 0,1 0 0,6-5 0,8-2 0,0 0 0,1 1 0,0 1 0,1 1 0,-1 1 0,1 1 0,1 1 0,-1 0 0,1 2 0,33-2 0,186 6 0,-232 0 0,0 1 0,0 0 0,0 0 0,0 1 0,0 0 0,0 0 0,-1 1 0,0 0 0,1 1 0,-1 0 0,-1 0 0,12 10 0,4 7 0,0 1 0,25 34 0,-5-6 0,-35-42 0,0 0 0,-1 1 0,0 0 0,-1 0 0,0 1 0,0 0 0,-1 0 0,-1 0 0,4 14 0,-3-4 0,-2 0 0,0 0 0,-2 1 0,0 27 0,-1-9 0,0-9 0,-5 42 0,4-62 0,-1 0 0,-1-1 0,1 0 0,-2 1 0,0-1 0,0 0 0,-10 16 0,2-8 0,0-1 0,-1-1 0,-1 0 0,-1-1 0,-16 14 0,-88 59 0,96-72 0,-17 10-341,0-3 0,-1-2-1,-65 25 1,79-36-6485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4:5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2098 3404 24575,'-159'2'0,"-180"-5"0,281-1 0,1-2 0,0-3 0,-100-30 0,129 29 0,0-2 0,1-1 0,0-1 0,1-1 0,-33-26 0,-113-105 0,91 73 0,-12-11-1696,3-4 0,5-4 0,-85-117 0,117 134 3392,-85-154 0,111 173-848,3 0 0,2-2 0,-26-107 0,22 31-848,-13-247 0,31-138 0,9 393 0,0 110 0,0 0 0,2 0 0,0 0 0,0 1 0,2-1 0,0 1 0,0 0 0,2 1 0,0-1 0,0 1 0,14-19 0,13-12 0,72-77 0,-93 108 0,187-173 0,-81 81 0,-110 99 0,0 0 0,1 0 0,0 1 0,0 0 0,0 1 0,1 0 0,0 0 0,0 2 0,0-1 0,0 1 0,17-2 0,14 0 0,76 0 0,-88 5 0,1043-1 0,-512 3 0,-520-2-1651,0 1-1,-1 3 1,43 8 0,-64-7 1631,-1 0 0,0 1 0,-1 0 0,1 2 1,-1 0-1,-1 1 0,0 1 0,25 18 0,92 86 6922,-69-53-6941,-3 2 0,86 116-1,-130-152 40,-1 0 0,-2 1 0,16 40 0,-18-37 0,2 0 0,29 47 0,-4-17-3668,54 116 0,-47-70 4220,-39-87 1040,-1 0-1,4 30 0,3 8 1670,0-20-4512,-2-14 1251,0 2 0,-2-1 0,-1 1 0,-2 0 0,0 1 0,2 32 0,-3-15 0,2 0 0,21 71 0,-5-25 0,-17-51 0,-2 1 0,-1 0 0,-6 77 0,1-27 0,2-71 0,0-1 0,-2 0 0,0 1 0,-7 28 0,6-39 0,0 1 0,-1-1 0,1 0 0,-2 0 0,1-1 0,-1 1 0,0-1 0,-1 0 0,1 0 0,-1-1 0,-12 10 0,-30 20 0,-1-3 0,-2-2 0,-67 30 0,27-15 0,-183 98 0,202-109 0,-1-3 0,-151 43 0,82-22 0,9-4 0,113-42 0,-1-2 0,0-1 0,-1-1 0,-35 2 0,45-4 0,-1 0 0,0 1 0,0 1 0,0 1 0,1-1 0,0 2 0,0 0 0,-13 7 0,-33 12 0,45-18-249,1 0 0,0 0 0,0 1-1,-13 11 1,24-18 130,-16 13-6707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5:0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 24575,'5'13'0,"0"0"0,-1 1 0,5 26 0,2 11 0,14 30 0,31 115 0,-47-154 0,-2 0 0,4 78 0,-10-96 0,0 12 0,-1 0 0,-8 55 0,7-81 0,-1 0 0,-1 0 0,0-1 0,0 1 0,0-1 0,-2 0 0,1 0 0,-1 0 0,0-1 0,-1 1 0,1-1 0,-2-1 0,1 1 0,-9 6 0,-80 80 0,-1-1 0,81-81 0,0 0 0,-1 0 0,-1-2 0,-30 16 0,34-20 0,0-1 0,-1-1 0,-20 6 0,31-10 0,1 1 0,-1-1 0,0 1 0,0-1 0,1 0 0,-1 0 0,0 0 0,0 0 0,1 0 0,-1-1 0,0 1 0,0-1 0,1 0 0,-1 1 0,1-1 0,-1-1 0,1 1 0,-1 0 0,1-1 0,0 1 0,-1-1 0,1 1 0,0-1 0,0 0 0,-2-2 0,-2-8 0,0 0 0,0-1 0,1 1 0,1-1 0,0 0 0,0 0 0,1 0 0,1-1 0,-1-17 0,1-13 0,6-68 0,-3 102-273,0 0 0,1 0 0,0 0 0,6-14 0,2 0-6553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5:0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24575,'1'8'0,"0"-1"0,0 0 0,1 0 0,0 0 0,0 0 0,0-1 0,1 1 0,0 0 0,0-1 0,1 0 0,0 0 0,0 0 0,1 0 0,5 6 0,2 1 0,1-1 0,0-1 0,0 0 0,28 17 0,-30-22 0,-1-1 0,1-1 0,0 1 0,1-2 0,-1 0 0,0 0 0,23 2 0,87-2 0,-23-2 0,39 15-1365,-82-7-5461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5:1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24575,'1489'0'0,"-1514"0"0,14-1 0,0 0 0,0 1 0,0 1 0,0 0 0,1 1 0,-1 0 0,-11 3 0,22-5 0,0 0 0,0 0 0,-1 0 0,1 0 0,0 0 0,0 0 0,0 0 0,0 0 0,0 0 0,0 0 0,-1 0 0,1 0 0,0 0 0,0 0 0,0 0 0,0 0 0,0 1 0,0-1 0,0 0 0,0 0 0,-1 0 0,1 0 0,0 0 0,0 0 0,0 0 0,0 0 0,0 0 0,0 1 0,0-1 0,0 0 0,0 0 0,0 0 0,0 0 0,0 0 0,0 0 0,0 0 0,0 1 0,0-1 0,0 0 0,0 0 0,0 0 0,0 0 0,0 0 0,0 0 0,0 1 0,0-1 0,0 0 0,0 0 0,0 0 0,0 0 0,0 0 0,0 0 0,0 0 0,0 1 0,9 2 0,16 1 0,203 5 0,93 7 0,209 8 0,-458-23 0,-41 1 0,0-1 0,-1-2 0,1-1 0,42-9 0,-31-5 0,-34 12 0,0 1 0,0 0 0,0 0 0,0 1 0,14-2 0,165 1 0,-131 4 0,-56-1 0,0 0 0,0 0 0,0 0 0,-1 0 0,1 0 0,0 0 0,0 0 0,0 0 0,0 0 0,0 0 0,0 0 0,0 0 0,0 0 0,0 0 0,0 1 0,0-1 0,0 0 0,0 0 0,0 0 0,0 0 0,0 0 0,0 0 0,0 0 0,0 0 0,-1 0 0,1 0 0,0 0 0,0 0 0,0 1 0,0-1 0,0 0 0,0 0 0,0 0 0,0 0 0,0 0 0,0 0 0,1 0 0,-1 0 0,0 0 0,0 0 0,0 0 0,0 0 0,0 1 0,-15 4 0,-21 5 0,-40-3 0,-144-6 0,96-4 0,16 5 0,-121-4 0,203-2-1365,1-1-5461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5:2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24575,'2'-4'0,"0"0"0,0 0 0,1 0 0,-1 0 0,1 0 0,0 1 0,0-1 0,1 1 0,-1 0 0,1 0 0,-1 0 0,1 0 0,0 1 0,0 0 0,0-1 0,0 1 0,1 1 0,-1-1 0,0 1 0,1-1 0,6 0 0,4 1 0,0 1 0,0 0 0,1 1 0,-1 1 0,17 4 0,38 3 0,-35-8 0,1 1 0,-1 2 0,-1 1 0,51 15 0,-39-5 0,1-2 0,0-2 0,0-2 0,1-2 0,74 1 0,-82-6 0,0 2 0,-1 1 0,68 18 0,42 6 0,-53-22 0,131-7 0,-89-2 0,-23 2-1365,-95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5:3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110 166 24575,'977'14'0,"315"-4"0,-995-11 0,-172 5 0,144 22 0,120 40 0,-26-4 0,3-30 0,-95-34 0,34 1 0,-260 4 0,72 17 0,-69-11 0,75 5 0,347-12 0,-234-4 0,-185-1 0,-48 2 0,0 1 0,0-1 0,0 0 0,-1 0 0,1 0 0,0 0 0,-1 0 0,1-1 0,-1 1 0,0-1 0,1 1 0,-1-1 0,0 0 0,0 0 0,3-3 0,-5 4 0,1 0 0,-1 0 0,1 0 0,-1 0 0,0 0 0,0 1 0,1-1 0,-1 0 0,0 0 0,0 0 0,0 0 0,0 0 0,0 0 0,0 0 0,0 0 0,0 0 0,-1 1 0,1-1 0,0 0 0,0 0 0,-1 0 0,1 0 0,0 0 0,-1 1 0,1-1 0,-1 0 0,0 0 0,1 1 0,-1-1 0,1 0 0,-1 1 0,0-1 0,0 1 0,1-1 0,-1 1 0,0-1 0,-1 0 0,-32-16 0,4 6 0,0 2 0,0 2 0,-1 1 0,0 1 0,-37-2 0,-164 7 0,135 3 0,65-3 0,-43-5 0,63 3 0,-1 0 0,0-1 0,1 0 0,0-1 0,0-1 0,-15-7 0,0-3 0,11 5 0,-1 1 0,0 0 0,-1 2 0,1 0 0,-2 0 0,1 2 0,-1 0 0,-25-2 0,-273 5 253,151 5-6159,70-3 5156,-378-14 1500,285 3 4206,-2 11-3705,74 2-1436,1-5 1,-138-22-1,222 20 185,-50-11 0,-1 5 0,-83-1 0,-392 14 0,512-5 0,1-2 0,-61-13 0,10 1 0,-17-6 0,76 14 0,-2 1 0,-53-3 0,-363 10 0,216 3 0,-308-2 0,519 1 0,0 1 0,0 1 0,0 1 0,0 2 0,0 0 0,-32 14 0,125-10 0,143 7 0,-113-11 0,100 19 0,-164-20 0,1 0 0,0-2 0,0-2 0,0-1 0,58-7 0,58-6 0,219 9 0,-205 6 0,25-1 0,295 39 0,-261-12 0,419-3 0,-57-1 0,267 23 0,313-50 0,-648 4 0,-2893-1 0,2343 1 0,0-1 0,-44-5 0,65 2 0,12 0 0,22-5 0,64-13 0,0 5 0,136-10 0,182 13 0,-382 13 0,926 2 0,-1111 16 0,54-12 0,309-7-1365,-177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1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24575,'2'25'0,"8"51"0,-5-49 0,2 41 0,-7-25 0,0-17 0,1 0 0,5 34 0,-4-51 0,1 1 0,-1-1 0,2 1 0,-1-1 0,1 0 0,1 0 0,-1-1 0,1 1 0,11 13 0,-12-17 0,1 0 0,-1 0 0,1-1 0,0 1 0,0-1 0,0 0 0,1 0 0,-1-1 0,1 1 0,0-1 0,0-1 0,0 1 0,0-1 0,1 0 0,-1 0 0,1-1 0,-1 0 0,1 0 0,0 0 0,-1-1 0,1 0 0,-1-1 0,1 1 0,0-1 0,-1 0 0,1-1 0,-1 0 0,0 0 0,1 0 0,-1-1 0,0 1 0,0-2 0,9-5 0,3-6 0,18-13 0,-2-1 0,44-48 0,-25 15 0,239-257 0,-282 310 0,2-4 0,2 1 0,-1 0 0,2 1 0,-1 1 0,19-10 0,-29 18 0,0 0 0,-1 0 0,1 1 0,0 0 0,1 0 0,-1 0 0,0 0 0,0 1 0,0-1 0,0 1 0,1 0 0,-1 0 0,0 1 0,0-1 0,0 1 0,0 0 0,1 0 0,-1 0 0,0 1 0,-1 0 0,1-1 0,0 1 0,0 1 0,-1-1 0,1 0 0,-1 1 0,5 4 0,19 22 0,0 1 0,-2 1 0,24 38 0,-25-34 0,80 121 0,-83-120 0,-1 1 0,23 61 0,-39-88 0,-1 1 0,0-1 0,-1 1 0,0 0 0,-1 0 0,0 0 0,0 0 0,-1 0 0,-1 0 0,0 0 0,-3 13 0,3-18 0,-1-1 0,0 0 0,0 0 0,0 0 0,0 0 0,-1 0 0,0 0 0,0-1 0,0 1 0,-1-1 0,1 0 0,-1 0 0,0 0 0,0-1 0,-1 1 0,1-1 0,-1 0 0,1 0 0,-1-1 0,0 1 0,0-1 0,0 0 0,-10 2 0,-1 0 0,1-1 0,-1-1 0,0 0 0,-1-2 0,1 1 0,0-2 0,0 0 0,0-1 0,0-1 0,0 0 0,1-1 0,-1-1 0,1 0 0,0-1 0,1-1 0,-1 0 0,-21-15 0,-73-50 0,-81-48 0,152 97-124,2-2 0,0-1 0,2-2 0,1-1 0,1-1 0,1-2-1,2-1 1,2-2 0,1 0 0,-41-74 0,57 88-6702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1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1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24575,'152'11'0,"28"2"0,1222-14 0,-1211 13 0,10 0 0,36-13-1365,-210 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2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24575,'-1'0'0,"1"1"0,0-1 0,0 0 0,-1 0 0,1 0 0,0 1 0,0-1 0,0 0 0,-1 0 0,1 1 0,0-1 0,0 0 0,0 0 0,0 1 0,0-1 0,-1 0 0,1 0 0,0 1 0,0-1 0,0 0 0,0 1 0,0-1 0,0 0 0,0 1 0,0-1 0,0 0 0,0 1 0,0-1 0,0 0 0,0 0 0,1 1 0,-1-1 0,0 0 0,0 1 0,0-1 0,0 0 0,0 0 0,1 1 0,-1-1 0,0 0 0,0 0 0,0 1 0,1-1 0,-1 0 0,0 0 0,0 0 0,1 0 0,-1 1 0,0-1 0,0 0 0,1 0 0,-1 0 0,0 0 0,1 0 0,-1 0 0,0 0 0,1 0 0,24 5 0,-19-4 0,642 63 0,-279-32 0,768 44-641,-623-45 843,345 6 237,-236-21-439,-581-14-1365,-9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24575,'452'-2'0,"493"4"0,-613 9 0,-1 15 0,537 111 0,-826-128 0,421 87 0,-320-74 0,184 6 0,367-28 0,-310-4 0,18 5 0,330-2 0,-156-45-3785,-85 2 786,398 38 8331,-474 9-5245,-395-3-6913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24575,'652'32'0,"-649"-32"0,596 57 0,-592-57 0,7 1 0,-1 0 0,1 0 0,0-2 0,0 0 0,-1 0 0,1-1 0,19-6 0,-31 7 0,1-1 0,-1 1 0,1-1 0,-1 1 0,0-1 0,1 0 0,-1 1 0,0-1 0,0 0 0,0 0 0,-1-1 0,1 1 0,0 0 0,-1-1 0,1 1 0,-1-1 0,0 1 0,0-1 0,0 0 0,0 1 0,-1-1 0,1 0 0,-1 0 0,1 1 0,-1-1 0,0 0 0,0 0 0,0 0 0,0 0 0,-1 1 0,0-5 0,-2-8 0,-1-1 0,-1 0 0,0 1 0,-8-17 0,9 24 0,1 0 0,-1 0 0,0 0 0,0 0 0,-1 1 0,0-1 0,0 1 0,-1 0 0,0 1 0,0 0 0,0 0 0,-1 0 0,0 0 0,0 1 0,0 0 0,-1 1 0,0 0 0,0 0 0,0 1 0,0-1 0,-1 2 0,1-1 0,-1 1 0,-12-1 0,-37-5 0,13 3 0,1-2 0,-74-21 0,90 20 0,1 2 0,-1 1 0,-1 1 0,1 1 0,0 2 0,-1 0 0,-36 6 0,57-4 0,-1 0 0,1 1 0,0 0 0,0 1 0,0 0 0,1 0 0,-1 1 0,1 0 0,-1 0 0,1 0 0,1 1 0,-1 0 0,1 1 0,0 0 0,0 0 0,0 0 0,1 0 0,0 1 0,0 0 0,0 0 0,-3 9 0,-5 9 0,2 1 0,0 1 0,2 0 0,-12 54 0,18-67-56,0 1-1,0-1 1,2 0-1,0 1 1,0-1-1,2 1 1,0-1-1,0 0 0,1 1 1,1-1-1,0 0 1,1 0-1,1 0 1,0-1-1,1 1 1,0-1-1,1-1 1,1 1-1,12 15 1,14 13-1169,3-2 0,75 64 0,98 56-754,-202-154 1992,40 29 1740,56 30-1,-89-56-1389,0 0 0,0-1 0,1-1 0,0-1 0,0 0 0,0-1 0,1-1-1,26 2 1,-36-5-425,0-1 0,0 1 0,0-1 0,0-1 0,-1 1 0,1-1 0,0 0 0,-1-1 0,0 1 0,0-1 0,1-1 0,-2 1-1,1-1 1,0 0 0,-1 0 0,0-1 0,0 0 0,0 1 0,0-2 0,-1 1 0,7-11 0,3-11-6764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0 24575,'-4'0'0,"0"1"0,0 0 0,0-1 0,0 1 0,0 1 0,0-1 0,0 1 0,0-1 0,1 1 0,-1 0 0,0 1 0,1-1 0,-5 4 0,-42 44 0,20-18 0,-9 0 0,-1-2 0,-1-2 0,-50 25 0,-10 8 0,82-48-1365,5-1-5461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24575,'4'8'0,"2"2"-8191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24575,'12'19'0,"15"20"0,8 2 0,2 2 0,-6-2 0,0-4 0,-1-5 0,-6-3 0,-7-7-8191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1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24575,'836'0'0,"-662"-13"0,-11 1 0,204 13-1365,-346-1-5461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145 184 24575,'-4'-4'0,"-5"-2"0,-1-11 0,-3-3 0,-3-2 0,-3-1 0,1-1 0,-3 0 0,2 0 0,3 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39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72 24575,'-4'-4'0,"-5"-5"0,-6-5 0,-3-8 0,1-1-8191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 24575,'-6'0'0,"0"1"0,0 0 0,0 1 0,0-1 0,0 1 0,0 1 0,1-1 0,-1 1 0,1 0 0,0 0 0,0 0 0,0 1 0,0-1 0,0 1 0,1 1 0,-1-1 0,1 1 0,1-1 0,-7 11 0,-7 10 0,2 1 0,-21 48 0,28-55 0,-29 67 0,5 2 0,4 1 0,3 1 0,-20 146 0,29-95 0,6 1 0,11 190 0,-1-308 24,2 0 0,1-1 0,1 1 0,13 45 0,-15-63-86,0 0 0,1 0 0,-1-1 0,1 1 1,0-1-1,1 1 0,0-1 0,-1 0 0,1-1 0,1 1 0,-1-1 0,1 0 1,0 0-1,0 0 0,0 0 0,0-1 0,1 0 0,-1 0 0,1-1 0,0 1 1,0-1-1,0 0 0,11 1 0,3 0-6764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24575,'4'0'0,"5"0"0,14 0 0,5 0 0,0 0-8191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24575,'7'4'0,"8"2"0,4-1 0,3-1 0,10-1 0,15-1 0,12-5 0,-5-2-8191</inkml:trace>
  <inkml:trace contextRef="#ctx0" brushRef="#br0" timeOffset="1">955 24 24575,'4'0'0,"6"0"0,4 0 0,0-4 0,10-1 0,5 0 0,1 1 0,7 1 0,2 2 0,6 0 0,-5 0-8191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24575,'12'0'0,"12"0"0,5 0 0,3 0 0,-1 0 0,2 0 0,4 0 0,7 0 0,4 4 0,6 1 0,-6 0-8191</inkml:trace>
  <inkml:trace contextRef="#ctx0" brushRef="#br0" timeOffset="1">629 48 24575,'4'0'0,"9"3"0,15 3 0,6-1 0,1-1 0,-1-1 0,-3-2 0,6 0 0,0 4 0,-6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24575,'63'8'-9830,"42"7"3277,21 0 11616,3-2-5063,-18 1 2817,-20-2-2817,-16-3 1719,-15-4-1719,-16-1-1407</inkml:trace>
  <inkml:trace contextRef="#ctx0" brushRef="#br0" timeOffset="1">957 140 24575,'3'0'0,"7"0"0,4 0 0,9 0 0,7 0 0,11 0 0,11 0 0,7 0 0,3 0 0,-2 0 0,5 0 0,-9 0-8191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2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 24575,'29'-6'0,"-26"5"0,-1 0 0,1 0 0,0 1 0,0-1 0,-1 1 0,1-1 0,0 1 0,0 0 0,-1 0 0,1 0 0,0 0 0,0 1 0,-1-1 0,1 1 0,3 0 0,4 4 0,0 0 0,-1 0 0,1 1 0,-1 0 0,0 0 0,-1 1 0,0 1 0,0-1 0,0 1 0,-1 0 0,9 14 0,2 5 0,-1 0 0,21 48 0,-23-39 0,-2-1 0,-1 2 0,-3-1 0,0 2 0,-3-1 0,0 1 0,-3 0 0,-1 0 0,-2 0 0,-5 40 0,4-70 0,-1 0 0,1-1 0,-1 1 0,0-1 0,-1 0 0,0 0 0,0 0 0,-1 0 0,1 0 0,-1-1 0,-1 1 0,-7 8 0,4-7 0,0-1 0,0 0 0,-1 0 0,0-1 0,0 0 0,-1 0 0,-20 8 0,5-5 0,-1-1 0,0-1 0,-1-2 0,1 0 0,-1-2 0,-37 0 0,32-3-1365,5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6:4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24575,'0'1'0,"0"0"0,0-1 0,1 1 0,-1 0 0,0-1 0,0 1 0,1 0 0,-1-1 0,0 1 0,1 0 0,-1-1 0,1 1 0,-1-1 0,1 1 0,-1-1 0,1 1 0,-1-1 0,1 1 0,0-1 0,-1 1 0,1-1 0,0 0 0,-1 0 0,2 1 0,22 6 0,-17-5 0,110 25 99,162 15-1,130-9-4212,-350-30 2378,231 16 651,1212 84 492,-1 43-3212,-290 11 3329,-407-29 4036,969 143-3650,-616-102-959,-37-1 950,-643-107 5180,-437-57-3678,0-2 0,66-5 0,61 0-1591,-122 4-989,-25-1-5649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1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28 24575,'-2'0'0,"0"1"0,1-1 0,-1 1 0,1 0 0,-1 0 0,1 0 0,-1 0 0,1 0 0,0 0 0,-1 0 0,1 0 0,0 0 0,0 0 0,0 1 0,0-1 0,0 1 0,0-1 0,0 0 0,0 1 0,0 0 0,1-1 0,-1 1 0,0 1 0,-11 40 0,8-20 0,1 0 0,0 40 0,3-56 0,1 0 0,-1 0 0,1-1 0,0 1 0,1 0 0,-1 0 0,1 0 0,1-1 0,-1 1 0,1-1 0,0 1 0,1-1 0,5 7 0,-6-9 0,1-1 0,-1 0 0,1 0 0,0-1 0,0 1 0,0-1 0,0 0 0,1 0 0,-1 0 0,0 0 0,1-1 0,-1 0 0,1 0 0,0 0 0,-1 0 0,1-1 0,0 0 0,0 0 0,-1 0 0,1-1 0,0 1 0,-1-1 0,7-2 0,-5 2 0,-1-1 0,0 0 0,0 0 0,0 0 0,0 0 0,0-1 0,0 0 0,0 0 0,-1 0 0,1-1 0,-1 1 0,0-1 0,0 0 0,-1 0 0,1 0 0,-1-1 0,0 0 0,0 1 0,3-8 0,-2 1 0,-2 0 0,1 0 0,-1 0 0,-1-1 0,0 1 0,0-12 0,-7-69 0,6 92 0,-1-4 5,1 0 1,0 1-1,-1-1 0,0 0 0,0 1 0,0-1 1,-1 1-1,1-1 0,-1 1 0,0-1 1,0 1-1,0 0 0,0 0 0,0 0 0,-1 0 1,1 1-1,-1-1 0,0 1 0,0-1 0,0 1 1,0 0-1,-6-3 0,5 3-83,0 1 0,-1 0 0,1-1-1,-1 2 1,1-1 0,-1 0 0,0 1 0,1 0 0,-1 0-1,1 0 1,-1 1 0,1 0 0,-1 0 0,1 0 0,-1 0-1,1 0 1,0 1 0,-6 3 0,-11 6-6748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4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420 170 24575,'-13'-1'0,"-1"2"0,1 0 0,0 0 0,0 1 0,0 1 0,-22 7 0,29-7 0,-1 0 0,0 1 0,1 0 0,0 0 0,0 0 0,0 1 0,0 0 0,1 0 0,0 0 0,0 0 0,0 1 0,1 0 0,-7 11 0,2-2 0,0 0 0,-2-1 0,0 0 0,0 0 0,-1-1 0,-1-1 0,0 0 0,-16 10 0,5-5 0,14-11 0,1 1 0,-1 0 0,1 0 0,0 1 0,1 1 0,-12 13 0,20-21 0,-1 0 0,1-1 0,-1 1 0,1 0 0,0-1 0,0 1 0,-1 0 0,1 0 0,0-1 0,0 1 0,0 0 0,0 0 0,0 0 0,0-1 0,0 1 0,0 0 0,0 0 0,0 0 0,0-1 0,0 1 0,1 0 0,-1 0 0,0-1 0,1 1 0,-1 0 0,0-1 0,1 1 0,-1 0 0,1-1 0,-1 1 0,1 0 0,0-1 0,-1 1 0,1-1 0,-1 1 0,1-1 0,0 0 0,-1 1 0,1-1 0,0 1 0,0-1 0,0 0 0,39 12 0,-35-11 0,264 36 0,-109-18 0,333 58 0,-213-32 0,-201-36 0,-76-8 0,0-1 0,0 0 0,-1 0 0,1-1 0,0 1 0,0 0 0,0-1 0,0 0 0,3-1 0,-6 2 0,1 0 0,-1 0 0,0-1 0,1 1 0,-1 0 0,0 0 0,1-1 0,-1 1 0,0 0 0,1-1 0,-1 1 0,0 0 0,0-1 0,1 1 0,-1 0 0,0-1 0,0 1 0,0-1 0,0 1 0,1 0 0,-1-1 0,0 1 0,0-1 0,0 1 0,0-1 0,0 1 0,0 0 0,0-1 0,0 1 0,0-1 0,0 1 0,-1-1 0,1 0 0,-2-3 0,-1 0 0,0 0 0,1 0 0,-1 1 0,-1-1 0,1 1 0,-1 0 0,-7-6 0,-338-291 0,202 182 0,95 80 0,-25-26 0,55 44 0,0 1 0,-2 1 0,0 1 0,-1 2 0,-35-18 0,58 32 0,0 0 0,-1 0 0,1 0 0,-1 0 0,1 0 0,-1 1 0,1-1 0,-1 1 0,0 0 0,1-1 0,-1 1 0,1 0 0,-1 1 0,0-1 0,1 0 0,-1 1 0,1-1 0,-1 1 0,1 0 0,-1 0 0,-4 2 0,4 0 0,-1 1 0,0-1 0,1 1 0,0 0 0,0 0 0,0 1 0,0-1 0,1 0 0,0 1 0,-3 8 0,-36 83-1365,23-63-5461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24575,'4'0'0,"5"0"0,13 0 0,11 0 0,-1 0-8191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24575,'0'4'0,"0"6"0,0 8 0,-8 6 0,-7 6 0,-4 2 0,-8 0 0,-2-2 0,-5-2 0,0-1 0,1-7 0,7-1 0,4-5 0,1 0 0,4 1 0,6-2-8191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7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313 220 24575,'-8'0'0,"-11"-4"0,-1-5 0,-2-1 0,-1 1 0,-1 2 0,4-2 0,-3-3 0,-5-8 0,-6-12 0,-1 0 0,6 0 0,11 7 0,9 6-8191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0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24575,'5'5'0,"-1"0"0,0 0 0,0 0 0,0 1 0,-1-1 0,0 1 0,0 0 0,0 0 0,-1 0 0,0 0 0,2 10 0,-1 3 0,-1 0 0,0 30 0,-1-2 0,0-41 0,0 0 0,0 0 0,0 0 0,0 0 0,1 0 0,0-1 0,1 1 0,-1 0 0,1-1 0,0 0 0,0 0 0,0 0 0,1 0 0,0 0 0,0 0 0,0-1 0,1 0 0,-1 0 0,1 0 0,0-1 0,0 1 0,0-1 0,1 0 0,-1-1 0,1 1 0,10 2 0,1 0 0,0-1 0,0-1 0,1-1 0,-1 0 0,1-1 0,-1-1 0,1 0 0,18-4 0,-31 3 0,0 0 0,-1 0 0,1 0 0,-1 0 0,0-1 0,1 0 0,-1 0 0,0 0 0,0-1 0,0 1 0,0-1 0,-1 0 0,1 0 0,-1-1 0,1 1 0,-1 0 0,0-1 0,-1 0 0,1 0 0,-1 0 0,1 0 0,-1 0 0,0-1 0,-1 1 0,1 0 0,-1-1 0,0 1 0,1-7 0,0 1 0,-1 0 0,0 0 0,-1 0 0,0 0 0,-1 0 0,0 0 0,0 0 0,-1 0 0,0 0 0,-1 1 0,0-1 0,-7-13 0,-6-7 0,-3 1 0,0 0 0,-2 2 0,0 0 0,-2 1 0,-37-32 0,58 56 5,-1-1 0,0 1 0,0 0-1,0-1 1,-1 1 0,1 1 0,0-1 0,-1 0-1,1 1 1,-1 0 0,0 0 0,1 0 0,-1 0-1,0 0 1,0 1 0,1 0 0,-1-1-1,0 1 1,0 1 0,0-1 0,1 1 0,-1-1-1,0 1 1,-4 2 0,0 1-170,0 0 0,1 0 0,-1 1 0,1 1 0,0-1 0,0 1 0,0 1 0,-11 13 0,2-1-6661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1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24575,'808'-1'-2759,"933"3"-6172,-690 46 11436,-357-9-1162,-466-30-963,280 13-1089,-4 32 6984,-260-2-4530,24 3-1594,-249-53-151,0-2 0,22-1 0,-30 0 0,1 0 0,-1 1 0,0 1 0,1 0 0,-1 0 0,0 1 0,16 4 0,-25-3 0,-7-1 0,-12 1 0,-297 3 0,192-7 0,-316 3-852,-863-10 542,179-76 220,6-63 624,836 108 116,-8-10-582,255 46-68,-65 2 0,72 3 0,0-2 0,0-1 0,1-1 0,-40-7 0,3-8 0,22 5 0,-1 2 0,0 2 0,-57-4 0,-59 12 0,152 0 0,18 1 0,30-1 0,552-1-190,599 9-2693,-787 12 2166,-2 17 0,646 146 0,-822-126-2250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3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24575,'126'-1'0,"178"3"0,-191 9 0,52 1 0,339-12-1365,-483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4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24575,'3'5'0,"0"0"0,1 0 0,-1-1 0,1 1 0,0-1 0,0 0 0,0 0 0,1-1 0,-1 1 0,1-1 0,0 0 0,0 0 0,0 0 0,0-1 0,0 0 0,8 3 0,9 1 0,1-1 0,40 4 0,-40-7 0,36 5 0,-19-3 0,71 16 0,-96-15 0,0-1 0,0-1 0,1 0 0,0-2 0,-1 1 0,1-2 0,0 0 0,-1-1 0,1 0 0,17-5 0,16-1 0,0 1 0,0 3 0,82 5 0,-34 1 0,151-3 0,-236-1 0,0-1 0,0 0 0,-1 0 0,0-1 0,22-9 0,-18 7 0,0 0 0,27-5 0,296-16 0,-298 24-117,0 0-299,0 1 0,69 8 0,-81-2-6410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5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24575,'14'1'0,"0"0"0,0 1 0,0 1 0,0 0 0,0 1 0,0 1 0,-1 0 0,0 0 0,0 2 0,0-1 0,-1 2 0,0 0 0,11 9 0,18 17 0,-2 2 0,41 49 0,-36-38 0,212 242 0,-144-132-1365,-99-135-5461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0 403 24575,'36'2'0,"-1"2"0,48 10 0,18 3 0,273-6 0,-320-12 0,-48 1 0,1 0 0,0-1 0,-1 0 0,1 0 0,-1-1 0,0 1 0,1-1 0,-1-1 0,0 1 0,0-1 0,0 0 0,-1-1 0,1 1 0,-1-1 0,1 0 0,-1 0 0,7-9 0,-6 6 0,-2 1 0,1-1 0,-1-1 0,0 1 0,0 0 0,-1-1 0,1 0 0,-2 0 0,1 0 0,-2 0 0,1 0 0,-1 0 0,1-14 0,-1 3 0,-1 1 0,0 0 0,-1-1 0,-2 1 0,1 0 0,-7-21 0,6 32 0,0 0 0,0-1 0,-1 1 0,0 1 0,0-1 0,0 0 0,-1 1 0,0 0 0,0 0 0,0 0 0,-1 1 0,0 0 0,0 0 0,-1 0 0,1 1 0,-15-7 0,12 7 0,-1 0 0,-1 1 0,1 0 0,0 0 0,-1 1 0,0 1 0,1 0 0,-1 0 0,-14 1 0,0 2 0,0 1 0,-44 11 0,61-11 0,0 0 0,0 0 0,0 0 0,0 1 0,1 1 0,0-1 0,-1 1 0,-11 11 0,-3 5 0,-22 28 0,23-25 0,0 0 0,1 1 0,1 1 0,-18 30 0,30-42 0,0 0 0,1 0 0,1 0 0,0 0 0,1 1 0,0 0 0,1 0 0,-1 25 0,6 179 0,-1-208 0,1-1 0,0 0 0,1 0 0,0-1 0,0 1 0,1 0 0,0-1 0,1 0 0,0 0 0,0 0 0,1-1 0,0 0 0,1 0 0,-1 0 0,2-1 0,-1 0 0,1 0 0,0-1 0,0 0 0,15 8 0,-4-3 0,1-2 0,0 0 0,0 0 0,1-2 0,0-1 0,1 0 0,-1-2 0,42 4 0,115-8-218,-133-1-929,3 1-5679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7:5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24575,'52'-14'0,"463"-37"0,11 45 0,-440 3 0,100-17 0,-100 8 0,97 1 0,49 12-1365,-212-1-5461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0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24575,'1793'0'-1365,"-1779"0"-5461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1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24575,'0'-1'0,"0"0"0,1 0 0,-1 0 0,1 0 0,0 0 0,-1 0 0,1 0 0,0 0 0,-1 0 0,1 0 0,0 1 0,0-1 0,0 0 0,0 0 0,-1 1 0,1-1 0,0 0 0,2 0 0,24-12 0,-19 9 0,19-7 0,0 0 0,0 2 0,1 1 0,0 1 0,1 2 0,46-4 0,180 7 0,-150 5 0,893-1 38,-552-3-1441,-424 1-5423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1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24575,'16'-1'0,"-1"-1"0,1-1 0,24-7 0,14-2 0,42 0 0,103 0 0,100 14 0,-98 0 0,-33-2-1365,-144 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24575,'0'2961'0,"0"-2933"-95,-1 50-328,4 0-1,13 83 1,-6-114-6403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24575,'0'9'0,"0"19"0,0 0 0,2-1 0,0 1 0,12 44 0,-5-37 0,-4-15 0,1 0 0,1 0 0,17 36 0,-22-52 0,1 0 0,-1 0 0,1 0 0,0 0 0,0 0 0,0-1 0,1 1 0,-1-1 0,1 0 0,0 0 0,0 0 0,0-1 0,0 1 0,0-1 0,1 0 0,-1 0 0,1-1 0,-1 1 0,1-1 0,0 0 0,-1 0 0,8 0 0,9-1 0,-1-1 0,1-1 0,0-1 0,-1-1 0,0 0 0,0-2 0,0 0 0,0-2 0,-1 0 0,0-1 0,-1 0 0,31-23 0,-7 1 0,-2-3 0,-1 0 0,65-78 0,-86 94 0,0 0 0,2 1 0,28-18 0,-21 15 0,28-26 0,-36 27 0,1 1 0,1 2 0,0 0 0,1 1 0,1 1 0,0 1 0,1 1 0,45-16 0,-61 26 0,0 1 0,0 0 0,-1 0 0,1 0 0,0 1 0,0 0 0,0 1 0,0 0 0,0 0 0,0 0 0,0 1 0,-1 1 0,1-1 0,-1 1 0,0 0 0,1 1 0,-1 0 0,-1 0 0,1 0 0,-1 1 0,12 10 0,-3 0 0,0 1 0,-1 1 0,0 0 0,-2 1 0,0 0 0,17 37 0,-22-42 0,-2 0 0,1 1 0,-2 0 0,0 0 0,0 0 0,-2 0 0,0 0 0,0 1 0,-1-1 0,-1 1 0,0-1 0,-1 1 0,-1-1 0,0 1 0,-1-1 0,-1 0 0,0 0 0,-1 0 0,0-1 0,-1 1 0,-1-1 0,0-1 0,0 1 0,-1-1 0,-1-1 0,0 1 0,-1-1 0,-15 13 0,11-13 0,-1-1 0,1 0 0,-2-1 0,1 0 0,-1-1 0,0-1 0,-1-1 0,0-1 0,0 0 0,0-1 0,-1 0 0,1-2 0,-1 0 0,1-1 0,-30-2 0,25-1 0,0 0 0,0-2 0,0-1 0,0-1 0,1 0 0,0-2 0,0 0 0,1-2 0,0 0 0,1-1 0,0-1 0,-18-16 0,-11-13 0,3-2 0,1-3 0,3-1 0,-66-97 0,86 113 0,-2 2 0,-1 0 0,-41-38 0,57 60 10,0 2 0,-1-1 0,0 1 0,0 1 0,0-1 0,0 1 0,-1 1 0,0 0 0,0 0 0,0 1 0,-19-2 0,16 3-159,0 1 1,1 0-1,-1 0 1,1 1-1,-1 1 1,1 0-1,-1 0 1,1 2-1,-14 5 1,4 1-6678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2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3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333 168 24575,'0'-9'0,"0"-1"0,-1 0 0,0 1 0,0-1 0,-1 0 0,0 1 0,-1 0 0,0-1 0,-7-14 0,7 20 0,0 0 0,0 0 0,0 0 0,0 1 0,0-1 0,-1 1 0,1 0 0,-1 0 0,0 0 0,0 0 0,0 1 0,0-1 0,-1 1 0,1 0 0,-1 0 0,1 1 0,-1 0 0,0-1 0,1 2 0,-1-1 0,-7 0 0,-4-1 0,0 1 0,-1 1 0,1 1 0,0 0 0,-31 6 0,42-6 0,1 1 0,0-1 0,-1 1 0,1 0 0,0 0 0,0 0 0,0 1 0,0-1 0,0 1 0,1 0 0,-1 0 0,1 0 0,0 1 0,0-1 0,0 1 0,0 0 0,1 0 0,-1 0 0,1 0 0,0 0 0,0 0 0,1 0 0,-1 1 0,1-1 0,-1 6 0,-1 11 0,1 1 0,0 0 0,2 0 0,1-1 0,5 39 0,-4-52 0,1 0 0,-1-1 0,1 1 0,0-1 0,1 1 0,-1-1 0,2 0 0,-1 0 0,1-1 0,0 1 0,0-1 0,1 0 0,-1-1 0,1 1 0,1-1 0,-1 0 0,1-1 0,0 0 0,13 7 0,-7-5 0,0-1 0,0 0 0,1-1 0,0 0 0,0-1 0,0-1 0,0 0 0,0-1 0,0 0 0,23-3 0,-30 1 0,0-1 0,0 0 0,0-1 0,-1 0 0,1 0 0,-1 0 0,1-1 0,-1 0 0,0 0 0,-1 0 0,1-1 0,-1 0 0,6-6 0,3-4 0,-1-1 0,0 0 0,15-26 0,-24 34 0,-1 0 0,0 0 0,0-1 0,3-11 0,4-14 0,-10 34 0,0 0 0,0 0 0,0 0 0,0-1 0,0 1 0,0 0 0,0 0 0,0-1 0,0 1 0,1 0 0,-1 0 0,0 0 0,0-1 0,0 1 0,0 0 0,0 0 0,1 0 0,-1 0 0,0-1 0,0 1 0,0 0 0,0 0 0,1 0 0,-1 0 0,0 0 0,0-1 0,0 1 0,1 0 0,-1 0 0,0 0 0,0 0 0,1 0 0,-1 0 0,0 0 0,0 0 0,0 0 0,1 0 0,-1 0 0,0 0 0,1 0 0,6 10 0,6 27 0,-9-26 0,84 210 120,-65-171-615,2-1 0,42 59 0,-45-79-6331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3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24575,'1649'14'0,"-1466"-10"0,629 20 0,-57-18 0,-437-8 0,-305 3 34,0 0-1,0 1 0,21 6 1,23 3-1533,-39-10-5327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4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40 24575,'-1'-1'0,"1"0"0,0 1 0,-1-1 0,1 0 0,-1 0 0,1 0 0,-1 0 0,1 1 0,-1-1 0,0 0 0,1 0 0,-1 1 0,0-1 0,0 1 0,0-1 0,1 1 0,-1-1 0,0 1 0,0-1 0,0 1 0,0 0 0,0-1 0,0 1 0,0 0 0,0 0 0,-1 0 0,-32-5 0,29 4 0,-48-8 0,39 6 0,-1 0 0,0 1 0,-17 0 0,28 2 0,-1 0 0,1 1 0,-1 0 0,1-1 0,-1 1 0,1 1 0,0-1 0,-1 1 0,1-1 0,0 1 0,0 1 0,0-1 0,0 0 0,-5 5 0,2-1 0,1 0 0,0 1 0,1 0 0,-1 0 0,1 0 0,0 0 0,1 1 0,0-1 0,0 1 0,1 0 0,0 1 0,0-1 0,1 0 0,-2 11 0,1 9 0,1 0 0,1 0 0,4 30 0,-1-2 0,-2-53 0,-1 0 0,2 1 0,-1-1 0,0 0 0,1 0 0,-1 0 0,1 1 0,0-1 0,0 0 0,0 0 0,0 0 0,1 0 0,-1-1 0,1 1 0,0 0 0,3 4 0,-2-6 0,-1 1 0,1 0 0,0-1 0,-1 0 0,1 1 0,0-1 0,0 0 0,0 0 0,0-1 0,0 1 0,0-1 0,0 1 0,0-1 0,0 0 0,0 0 0,0 0 0,5-2 0,7 0 0,0-1 0,0 0 0,-1-2 0,0 1 0,0-2 0,0 0 0,0-1 0,-1 0 0,0-1 0,-1 0 0,0-1 0,0 0 0,19-20 0,-28 23 0,0 1 0,1-1 0,-2 1 0,1-1 0,-1 0 0,1 0 0,-2 0 0,1-1 0,-1 1 0,0 0 0,0 0 0,0-1 0,-1-6 0,0 4 0,1 0 0,0-1 0,1 1 0,0 0 0,4-14 0,5-7 0,-10 24 0,0 1 0,1-1 0,0 1 0,0 0 0,0 0 0,0 0 0,1 0 0,0 0 0,0 0 0,6-5 0,-9 9 0,1 1 0,-1-1 0,1 1 0,-1-1 0,1 1 0,-1 0 0,1-1 0,0 1 0,-1 0 0,1 0 0,-1 0 0,1-1 0,0 1 0,-1 0 0,1 0 0,0 0 0,-1 0 0,1 0 0,0 0 0,-1 0 0,1 0 0,0 0 0,-1 0 0,1 0 0,-1 1 0,1-1 0,0 1 0,13 15 0,2 30 0,-14-41 0,10 29-297,2 1 0,1-2 0,36 59 0,-49-88 120,11 17-6649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1:24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24575,'4'0'0,"9"8"0,3 7 0,2 0 0,2 6 0,2 4 0,5 0 0,1 1 0,1 0 0,-5-1 0,-3 0 0,-4-5-8191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44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24575,'4'-4'0,"5"-5"0,14-5 0,6 0 0,2 2 0,0 3 0,-1 4 0,2-2 0,-1 0 0,-1 2 0,-2 1 0,-2 2 0,-1 1 0,-1 0 0,3 1 0,-2 1-8191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4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4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24575,'0'828'-1365,"0"-799"-5461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4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0,0 3 0,0 3 0,0 2 0,0 1 0,0 0 0,0 0 0,0 1 0,0-2 0,0 1 0,4-4 0,1-2 0,1 4 0,-2 3 0,-1 0 0,-1-3-8191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2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24575,'0'1'0,"1"1"0,-1 0 0,0 0 0,1 0 0,0 0 0,-1-1 0,1 1 0,0 0 0,0 0 0,0-1 0,0 1 0,0-1 0,0 1 0,0-1 0,1 1 0,-1-1 0,0 0 0,1 0 0,0 1 0,-1-1 0,1 0 0,-1 0 0,1-1 0,0 1 0,0 0 0,2 0 0,7 3 0,1 0 0,0-1 0,13 1 0,-4 0 0,18 2 0,1-1 0,0-2 0,66-4 0,-42 0 0,-55 1 0,1 0 0,-1-1 0,0 0 0,0-1 0,0 0 0,0 0 0,0-1 0,0 0 0,16-8 0,-21 8 0,0 1 0,0-1 0,0 0 0,-1-1 0,1 1 0,-1-1 0,1 1 0,-1-1 0,0 0 0,-1 0 0,1-1 0,-1 1 0,0 0 0,0-1 0,0 1 0,0-1 0,-1 0 0,0 0 0,0 1 0,0-10 0,1-7 0,-1 0 0,-1 0 0,-1 0 0,-6-34 0,6 52 0,0 0 0,0 0 0,0 0 0,0 1 0,-1-1 0,0 0 0,1 1 0,-1 0 0,0-1 0,0 1 0,0 0 0,-1 0 0,1 0 0,0 0 0,-1 0 0,1 1 0,-1-1 0,0 1 0,1-1 0,-1 1 0,0 0 0,0 0 0,0 0 0,0 1 0,0-1 0,-5 0 0,-10 0 0,1 0 0,-1 0 0,-26 4 0,17-1 0,4-1-1365,2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2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24575,'-12'8'0,"-15"10"0,-8 3 0,-1-3 0,5-4-8191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8:27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1 318 24575,'0'-4'0,"0"-13"0,0-12 0,0-9 0,4-5 0,9 0 0,7 3 0,-1 1 0,1 3 0,-3 8-8191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24575,'8'-8'0,"2"-6"0,4-6 0,0-2 0,1-2 0,-2 3-8191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24575,'8'-7'0,"1"0"0,1 0 0,-1 1 0,1 0 0,0 0 0,1 1 0,0 0 0,-1 1 0,1 1 0,22-5 0,11 0 0,66-3 0,-86 9 0,689-10-17,-467 14-276,3727 0-7229,-1318-2 9338,-1132 0 4086,-1520 0-5985,0 1-1,1-1 1,-1 0-1,1-1 1,-1 1 0,1-1-1,-1 1 1,0-1-1,1 0 1,-1 0 0,0 0-1,1-1 1,-1 1-1,4-4 1,7-10-6743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6:19:16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24575,'1'2'0,"1"1"0,-1-1 0,0 1 0,0-1 0,1 1 0,0-1 0,-1 0 0,1 0 0,0 0 0,0 0 0,0 0 0,3 2 0,1 1 0,4 4 0,1 0 0,0 0 0,0-1 0,1-1 0,0 0 0,17 7 0,79 23 0,-38-15 0,24 21 131,-28-11-1627,-44-22-5330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81EB4-422D-5CE4-1BD8-38A9C55DF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C3149-C113-9F1D-774E-B7FB9842A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AA68B-3090-889C-833F-7A544E56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DDFD8-6D00-C3EF-6405-FEA7D7F6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A4EBF-C7D2-D5B1-8766-8A354B0D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7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D0FB3-B5B4-E1BE-5E0B-5140BCCC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97F657-599C-C6B7-02BE-78AAAB744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874A3-CFDA-0A93-2C36-A87FD5F6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850FD-2182-7541-35BE-89C50A3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35903-8025-3BF0-1791-FA79C0FA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47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1BA17F-3CA2-AA78-F3E7-2B1EF2528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DB2238-F8B2-92A0-854F-CF917BB96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EB41FC-ADE7-0139-966B-8A45A9BD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0E98E0-DB7E-5DD6-1765-A80C4E59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A62B5-F999-B5AF-ED5E-E494D001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0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A0191-B80C-2728-D1A7-00BC07CC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E6CE1-A5A5-5A02-B002-06BDFB2B4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112A4-773C-FE82-3B9F-6837BF2F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11CA4-19CA-55DC-F6D3-D117BB0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11189-60E4-3387-5344-AC9BCDEA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45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8A0E3-4011-176A-6F56-9530D660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A1941-ECE5-304C-EAB1-12A608AE3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FB365-1380-E587-E981-F963E931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1A5B9-EFC6-CA34-BF53-D9C65415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156CF9-3078-745A-B635-523D9AED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45907-B5E1-9AA8-B968-3BD3C5BC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B0229-17E5-F202-ECA4-F3A48D27A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16355-4B5F-F957-A8C3-08AD1B35F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00E679-4D9F-41CE-629B-36094194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782DF-1505-DC8B-23AF-415B5E9F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8BABEE-EF9D-EF59-3B60-B7333855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7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F91FA-8E58-63A7-5702-FFD6DEC2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809C1-F4E2-7924-C49E-A56993FD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FD0A17-3134-3A38-4E77-9A2A4C6DE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A19E46-A134-B549-E6E5-318A5D70D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AD75FC-1164-DCD4-836C-DA0EF473F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B0FC9E-A2FE-52EB-F6DB-83668011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1EEFB7-BB31-2E5C-CC9B-93CC7EA2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811BA0-0214-A264-1D14-3FD67D8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2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04707-5E87-B606-0FFE-7B373FAC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B8ACAD-2C6F-968A-988B-B94579F4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573097-7AD3-D8B4-9CF4-565FCE11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F93879-18E0-9EAB-8FB1-69C29B13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9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8D1828-FC41-EAA5-402D-2586C4C0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D3F341-22BF-7447-5F50-D16A603F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960E22-D68F-11BD-5E20-A43054C2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3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A99D6-AC03-EB18-156A-E3373A6E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DB6F0-4814-443D-4AD3-23D4E9EA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8997BE-7466-B1C1-64DF-8FA2E17C7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8A1ACA-5C2C-7FEC-DA9E-44B28A2F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9686-A9F6-A8AF-BCCC-43E5AC1B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54866-68D1-2F11-61DD-22D2882B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7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57E1C-14B7-E9AB-17E0-E5CFE59B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CE0CBB-3E30-19D3-2D31-653300B9C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57D712-09FC-BA29-4F06-1D0172787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0F395-436A-0E34-127B-4B5E5441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FA6711-2F63-D0C1-E08D-9EDDA545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8B6A5B-D31A-8D6B-9C75-48BEA0EE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27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C019F8-645E-161E-9518-11A4E349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2A70A4-8384-0E47-01AA-32FC16FA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BCDEE-3277-33CE-6DF3-0090A3220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3388B-5D94-48AF-BF69-9255FAD8F6A8}" type="datetimeFigureOut">
              <a:rPr lang="zh-CN" altLang="en-US" smtClean="0"/>
              <a:t>2022-7-29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E4B0A-582A-0CAA-53F3-6CEACE30E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BD988-2D48-37BF-BBA3-5B5D6D474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AACE-FEF4-48B3-B3B5-B36A271DC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7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5.png"/><Relationship Id="rId16" Type="http://schemas.openxmlformats.org/officeDocument/2006/relationships/customXml" Target="../ink/ink7.xml"/><Relationship Id="rId11" Type="http://schemas.openxmlformats.org/officeDocument/2006/relationships/image" Target="../media/image6.png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0.png"/><Relationship Id="rId5" Type="http://schemas.openxmlformats.org/officeDocument/2006/relationships/image" Target="../media/image3.png"/><Relationship Id="rId90" Type="http://schemas.openxmlformats.org/officeDocument/2006/relationships/customXml" Target="../ink/ink44.xml"/><Relationship Id="rId95" Type="http://schemas.openxmlformats.org/officeDocument/2006/relationships/image" Target="../media/image48.png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80" Type="http://schemas.openxmlformats.org/officeDocument/2006/relationships/customXml" Target="../ink/ink39.xml"/><Relationship Id="rId85" Type="http://schemas.openxmlformats.org/officeDocument/2006/relationships/image" Target="../media/image43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3.xml"/><Relationship Id="rId91" Type="http://schemas.openxmlformats.org/officeDocument/2006/relationships/image" Target="../media/image46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8.xml"/><Relationship Id="rId81" Type="http://schemas.openxmlformats.org/officeDocument/2006/relationships/image" Target="../media/image41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6" Type="http://schemas.openxmlformats.org/officeDocument/2006/relationships/customXml" Target="../ink/ink37.xml"/><Relationship Id="rId97" Type="http://schemas.openxmlformats.org/officeDocument/2006/relationships/image" Target="../media/image49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5.xml"/><Relationship Id="rId2" Type="http://schemas.openxmlformats.org/officeDocument/2006/relationships/image" Target="../media/image1.jpeg"/><Relationship Id="rId29" Type="http://schemas.openxmlformats.org/officeDocument/2006/relationships/image" Target="../media/image15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66" Type="http://schemas.openxmlformats.org/officeDocument/2006/relationships/customXml" Target="../ink/ink32.xml"/><Relationship Id="rId87" Type="http://schemas.openxmlformats.org/officeDocument/2006/relationships/image" Target="../media/image44.png"/><Relationship Id="rId61" Type="http://schemas.openxmlformats.org/officeDocument/2006/relationships/image" Target="../media/image31.png"/><Relationship Id="rId82" Type="http://schemas.openxmlformats.org/officeDocument/2006/relationships/customXml" Target="../ink/ink40.xml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56" Type="http://schemas.openxmlformats.org/officeDocument/2006/relationships/customXml" Target="../ink/ink27.xml"/><Relationship Id="rId77" Type="http://schemas.openxmlformats.org/officeDocument/2006/relationships/image" Target="../media/image39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93" Type="http://schemas.openxmlformats.org/officeDocument/2006/relationships/image" Target="../media/image47.png"/><Relationship Id="rId98" Type="http://schemas.openxmlformats.org/officeDocument/2006/relationships/customXml" Target="../ink/ink48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9.xml"/><Relationship Id="rId21" Type="http://schemas.openxmlformats.org/officeDocument/2006/relationships/customXml" Target="../ink/ink59.xml"/><Relationship Id="rId63" Type="http://schemas.openxmlformats.org/officeDocument/2006/relationships/customXml" Target="../ink/ink81.xml"/><Relationship Id="rId159" Type="http://schemas.openxmlformats.org/officeDocument/2006/relationships/customXml" Target="../ink/ink130.xml"/><Relationship Id="rId170" Type="http://schemas.openxmlformats.org/officeDocument/2006/relationships/image" Target="../media/image133.png"/><Relationship Id="rId226" Type="http://schemas.openxmlformats.org/officeDocument/2006/relationships/image" Target="../media/image158.png"/><Relationship Id="rId268" Type="http://schemas.openxmlformats.org/officeDocument/2006/relationships/customXml" Target="../ink/ink188.xml"/><Relationship Id="rId32" Type="http://schemas.openxmlformats.org/officeDocument/2006/relationships/customXml" Target="../ink/ink65.xml"/><Relationship Id="rId74" Type="http://schemas.openxmlformats.org/officeDocument/2006/relationships/customXml" Target="../ink/ink87.xml"/><Relationship Id="rId128" Type="http://schemas.openxmlformats.org/officeDocument/2006/relationships/image" Target="../media/image112.png"/><Relationship Id="rId5" Type="http://schemas.openxmlformats.org/officeDocument/2006/relationships/image" Target="../media/image54.png"/><Relationship Id="rId181" Type="http://schemas.openxmlformats.org/officeDocument/2006/relationships/image" Target="../media/image138.png"/><Relationship Id="rId237" Type="http://schemas.openxmlformats.org/officeDocument/2006/relationships/customXml" Target="../ink/ink172.xml"/><Relationship Id="rId279" Type="http://schemas.openxmlformats.org/officeDocument/2006/relationships/image" Target="../media/image184.png"/><Relationship Id="rId43" Type="http://schemas.openxmlformats.org/officeDocument/2006/relationships/image" Target="../media/image71.png"/><Relationship Id="rId139" Type="http://schemas.openxmlformats.org/officeDocument/2006/relationships/customXml" Target="../ink/ink120.xml"/><Relationship Id="rId85" Type="http://schemas.openxmlformats.org/officeDocument/2006/relationships/customXml" Target="../ink/ink93.xml"/><Relationship Id="rId150" Type="http://schemas.openxmlformats.org/officeDocument/2006/relationships/image" Target="../media/image123.png"/><Relationship Id="rId192" Type="http://schemas.openxmlformats.org/officeDocument/2006/relationships/customXml" Target="../ink/ink147.xml"/><Relationship Id="rId206" Type="http://schemas.openxmlformats.org/officeDocument/2006/relationships/image" Target="../media/image150.png"/><Relationship Id="rId248" Type="http://schemas.openxmlformats.org/officeDocument/2006/relationships/image" Target="../media/image169.png"/><Relationship Id="rId269" Type="http://schemas.openxmlformats.org/officeDocument/2006/relationships/image" Target="../media/image179.png"/><Relationship Id="rId12" Type="http://schemas.openxmlformats.org/officeDocument/2006/relationships/customXml" Target="../ink/ink54.xml"/><Relationship Id="rId33" Type="http://schemas.openxmlformats.org/officeDocument/2006/relationships/image" Target="../media/image66.png"/><Relationship Id="rId108" Type="http://schemas.openxmlformats.org/officeDocument/2006/relationships/image" Target="../media/image102.png"/><Relationship Id="rId129" Type="http://schemas.openxmlformats.org/officeDocument/2006/relationships/customXml" Target="../ink/ink115.xml"/><Relationship Id="rId280" Type="http://schemas.openxmlformats.org/officeDocument/2006/relationships/customXml" Target="../ink/ink194.xml"/><Relationship Id="rId54" Type="http://schemas.openxmlformats.org/officeDocument/2006/relationships/image" Target="../media/image76.png"/><Relationship Id="rId75" Type="http://schemas.openxmlformats.org/officeDocument/2006/relationships/image" Target="../media/image86.png"/><Relationship Id="rId96" Type="http://schemas.openxmlformats.org/officeDocument/2006/relationships/image" Target="../media/image96.png"/><Relationship Id="rId140" Type="http://schemas.openxmlformats.org/officeDocument/2006/relationships/image" Target="../media/image118.png"/><Relationship Id="rId161" Type="http://schemas.openxmlformats.org/officeDocument/2006/relationships/customXml" Target="../ink/ink131.xml"/><Relationship Id="rId182" Type="http://schemas.openxmlformats.org/officeDocument/2006/relationships/customXml" Target="../ink/ink142.xml"/><Relationship Id="rId217" Type="http://schemas.openxmlformats.org/officeDocument/2006/relationships/image" Target="../media/image154.png"/><Relationship Id="rId6" Type="http://schemas.openxmlformats.org/officeDocument/2006/relationships/customXml" Target="../ink/ink51.xml"/><Relationship Id="rId238" Type="http://schemas.openxmlformats.org/officeDocument/2006/relationships/image" Target="../media/image164.png"/><Relationship Id="rId259" Type="http://schemas.openxmlformats.org/officeDocument/2006/relationships/image" Target="../media/image174.png"/><Relationship Id="rId23" Type="http://schemas.openxmlformats.org/officeDocument/2006/relationships/customXml" Target="../ink/ink60.xml"/><Relationship Id="rId119" Type="http://schemas.openxmlformats.org/officeDocument/2006/relationships/customXml" Target="../ink/ink110.xml"/><Relationship Id="rId270" Type="http://schemas.openxmlformats.org/officeDocument/2006/relationships/customXml" Target="../ink/ink189.xml"/><Relationship Id="rId44" Type="http://schemas.openxmlformats.org/officeDocument/2006/relationships/customXml" Target="../ink/ink71.xml"/><Relationship Id="rId65" Type="http://schemas.openxmlformats.org/officeDocument/2006/relationships/customXml" Target="../ink/ink82.xml"/><Relationship Id="rId86" Type="http://schemas.openxmlformats.org/officeDocument/2006/relationships/image" Target="../media/image91.png"/><Relationship Id="rId130" Type="http://schemas.openxmlformats.org/officeDocument/2006/relationships/image" Target="../media/image113.png"/><Relationship Id="rId151" Type="http://schemas.openxmlformats.org/officeDocument/2006/relationships/customXml" Target="../ink/ink126.xml"/><Relationship Id="rId172" Type="http://schemas.openxmlformats.org/officeDocument/2006/relationships/image" Target="../media/image134.png"/><Relationship Id="rId193" Type="http://schemas.openxmlformats.org/officeDocument/2006/relationships/image" Target="../media/image144.png"/><Relationship Id="rId207" Type="http://schemas.openxmlformats.org/officeDocument/2006/relationships/customXml" Target="../ink/ink155.xml"/><Relationship Id="rId228" Type="http://schemas.openxmlformats.org/officeDocument/2006/relationships/image" Target="../media/image159.png"/><Relationship Id="rId249" Type="http://schemas.openxmlformats.org/officeDocument/2006/relationships/customXml" Target="../ink/ink178.xml"/><Relationship Id="rId13" Type="http://schemas.openxmlformats.org/officeDocument/2006/relationships/image" Target="../media/image58.png"/><Relationship Id="rId109" Type="http://schemas.openxmlformats.org/officeDocument/2006/relationships/customXml" Target="../ink/ink105.xml"/><Relationship Id="rId260" Type="http://schemas.openxmlformats.org/officeDocument/2006/relationships/customXml" Target="../ink/ink184.xml"/><Relationship Id="rId281" Type="http://schemas.openxmlformats.org/officeDocument/2006/relationships/image" Target="../media/image185.png"/><Relationship Id="rId34" Type="http://schemas.openxmlformats.org/officeDocument/2006/relationships/customXml" Target="../ink/ink66.xml"/><Relationship Id="rId55" Type="http://schemas.openxmlformats.org/officeDocument/2006/relationships/customXml" Target="../ink/ink77.xml"/><Relationship Id="rId76" Type="http://schemas.openxmlformats.org/officeDocument/2006/relationships/customXml" Target="../ink/ink88.xml"/><Relationship Id="rId97" Type="http://schemas.openxmlformats.org/officeDocument/2006/relationships/customXml" Target="../ink/ink99.xml"/><Relationship Id="rId120" Type="http://schemas.openxmlformats.org/officeDocument/2006/relationships/image" Target="../media/image108.png"/><Relationship Id="rId141" Type="http://schemas.openxmlformats.org/officeDocument/2006/relationships/customXml" Target="../ink/ink121.xml"/><Relationship Id="rId7" Type="http://schemas.openxmlformats.org/officeDocument/2006/relationships/image" Target="../media/image55.png"/><Relationship Id="rId162" Type="http://schemas.openxmlformats.org/officeDocument/2006/relationships/image" Target="../media/image129.png"/><Relationship Id="rId183" Type="http://schemas.openxmlformats.org/officeDocument/2006/relationships/image" Target="../media/image139.png"/><Relationship Id="rId218" Type="http://schemas.openxmlformats.org/officeDocument/2006/relationships/customXml" Target="../ink/ink162.xml"/><Relationship Id="rId239" Type="http://schemas.openxmlformats.org/officeDocument/2006/relationships/customXml" Target="../ink/ink173.xml"/><Relationship Id="rId250" Type="http://schemas.openxmlformats.org/officeDocument/2006/relationships/customXml" Target="../ink/ink179.xml"/><Relationship Id="rId271" Type="http://schemas.openxmlformats.org/officeDocument/2006/relationships/image" Target="../media/image180.png"/><Relationship Id="rId24" Type="http://schemas.openxmlformats.org/officeDocument/2006/relationships/customXml" Target="../ink/ink61.xml"/><Relationship Id="rId45" Type="http://schemas.openxmlformats.org/officeDocument/2006/relationships/image" Target="../media/image72.png"/><Relationship Id="rId66" Type="http://schemas.openxmlformats.org/officeDocument/2006/relationships/image" Target="../media/image82.png"/><Relationship Id="rId87" Type="http://schemas.openxmlformats.org/officeDocument/2006/relationships/customXml" Target="../ink/ink94.xml"/><Relationship Id="rId110" Type="http://schemas.openxmlformats.org/officeDocument/2006/relationships/image" Target="../media/image103.png"/><Relationship Id="rId131" Type="http://schemas.openxmlformats.org/officeDocument/2006/relationships/customXml" Target="../ink/ink116.xml"/><Relationship Id="rId152" Type="http://schemas.openxmlformats.org/officeDocument/2006/relationships/image" Target="../media/image124.png"/><Relationship Id="rId173" Type="http://schemas.openxmlformats.org/officeDocument/2006/relationships/customXml" Target="../ink/ink137.xml"/><Relationship Id="rId194" Type="http://schemas.openxmlformats.org/officeDocument/2006/relationships/customXml" Target="../ink/ink148.xml"/><Relationship Id="rId208" Type="http://schemas.openxmlformats.org/officeDocument/2006/relationships/customXml" Target="../ink/ink156.xml"/><Relationship Id="rId229" Type="http://schemas.openxmlformats.org/officeDocument/2006/relationships/customXml" Target="../ink/ink168.xml"/><Relationship Id="rId240" Type="http://schemas.openxmlformats.org/officeDocument/2006/relationships/image" Target="../media/image165.png"/><Relationship Id="rId261" Type="http://schemas.openxmlformats.org/officeDocument/2006/relationships/image" Target="../media/image175.png"/><Relationship Id="rId14" Type="http://schemas.openxmlformats.org/officeDocument/2006/relationships/customXml" Target="../ink/ink55.xml"/><Relationship Id="rId35" Type="http://schemas.openxmlformats.org/officeDocument/2006/relationships/image" Target="../media/image67.png"/><Relationship Id="rId56" Type="http://schemas.openxmlformats.org/officeDocument/2006/relationships/image" Target="../media/image77.png"/><Relationship Id="rId77" Type="http://schemas.openxmlformats.org/officeDocument/2006/relationships/image" Target="../media/image87.png"/><Relationship Id="rId100" Type="http://schemas.openxmlformats.org/officeDocument/2006/relationships/image" Target="../media/image98.png"/><Relationship Id="rId282" Type="http://schemas.openxmlformats.org/officeDocument/2006/relationships/customXml" Target="../ink/ink195.xml"/><Relationship Id="rId8" Type="http://schemas.openxmlformats.org/officeDocument/2006/relationships/customXml" Target="../ink/ink52.xml"/><Relationship Id="rId98" Type="http://schemas.openxmlformats.org/officeDocument/2006/relationships/image" Target="../media/image97.png"/><Relationship Id="rId121" Type="http://schemas.openxmlformats.org/officeDocument/2006/relationships/customXml" Target="../ink/ink111.xml"/><Relationship Id="rId142" Type="http://schemas.openxmlformats.org/officeDocument/2006/relationships/image" Target="../media/image119.png"/><Relationship Id="rId163" Type="http://schemas.openxmlformats.org/officeDocument/2006/relationships/customXml" Target="../ink/ink132.xml"/><Relationship Id="rId184" Type="http://schemas.openxmlformats.org/officeDocument/2006/relationships/customXml" Target="../ink/ink143.xml"/><Relationship Id="rId219" Type="http://schemas.openxmlformats.org/officeDocument/2006/relationships/image" Target="../media/image155.png"/><Relationship Id="rId230" Type="http://schemas.openxmlformats.org/officeDocument/2006/relationships/image" Target="../media/image160.png"/><Relationship Id="rId251" Type="http://schemas.openxmlformats.org/officeDocument/2006/relationships/image" Target="../media/image170.png"/><Relationship Id="rId25" Type="http://schemas.openxmlformats.org/officeDocument/2006/relationships/image" Target="../media/image62.png"/><Relationship Id="rId46" Type="http://schemas.openxmlformats.org/officeDocument/2006/relationships/customXml" Target="../ink/ink72.xml"/><Relationship Id="rId67" Type="http://schemas.openxmlformats.org/officeDocument/2006/relationships/customXml" Target="../ink/ink83.xml"/><Relationship Id="rId272" Type="http://schemas.openxmlformats.org/officeDocument/2006/relationships/customXml" Target="../ink/ink190.xml"/><Relationship Id="rId88" Type="http://schemas.openxmlformats.org/officeDocument/2006/relationships/image" Target="../media/image92.png"/><Relationship Id="rId111" Type="http://schemas.openxmlformats.org/officeDocument/2006/relationships/customXml" Target="../ink/ink106.xml"/><Relationship Id="rId132" Type="http://schemas.openxmlformats.org/officeDocument/2006/relationships/image" Target="../media/image114.png"/><Relationship Id="rId153" Type="http://schemas.openxmlformats.org/officeDocument/2006/relationships/customXml" Target="../ink/ink127.xml"/><Relationship Id="rId174" Type="http://schemas.openxmlformats.org/officeDocument/2006/relationships/image" Target="../media/image135.png"/><Relationship Id="rId195" Type="http://schemas.openxmlformats.org/officeDocument/2006/relationships/image" Target="../media/image145.png"/><Relationship Id="rId209" Type="http://schemas.openxmlformats.org/officeDocument/2006/relationships/image" Target="../media/image151.png"/><Relationship Id="rId220" Type="http://schemas.openxmlformats.org/officeDocument/2006/relationships/customXml" Target="../ink/ink163.xml"/><Relationship Id="rId241" Type="http://schemas.openxmlformats.org/officeDocument/2006/relationships/customXml" Target="../ink/ink174.xml"/><Relationship Id="rId15" Type="http://schemas.openxmlformats.org/officeDocument/2006/relationships/customXml" Target="../ink/ink56.xml"/><Relationship Id="rId36" Type="http://schemas.openxmlformats.org/officeDocument/2006/relationships/customXml" Target="../ink/ink67.xml"/><Relationship Id="rId57" Type="http://schemas.openxmlformats.org/officeDocument/2006/relationships/customXml" Target="../ink/ink78.xml"/><Relationship Id="rId262" Type="http://schemas.openxmlformats.org/officeDocument/2006/relationships/customXml" Target="../ink/ink185.xml"/><Relationship Id="rId283" Type="http://schemas.openxmlformats.org/officeDocument/2006/relationships/image" Target="../media/image186.png"/><Relationship Id="rId78" Type="http://schemas.openxmlformats.org/officeDocument/2006/relationships/customXml" Target="../ink/ink89.xml"/><Relationship Id="rId99" Type="http://schemas.openxmlformats.org/officeDocument/2006/relationships/customXml" Target="../ink/ink100.xml"/><Relationship Id="rId101" Type="http://schemas.openxmlformats.org/officeDocument/2006/relationships/customXml" Target="../ink/ink101.xml"/><Relationship Id="rId122" Type="http://schemas.openxmlformats.org/officeDocument/2006/relationships/image" Target="../media/image109.png"/><Relationship Id="rId143" Type="http://schemas.openxmlformats.org/officeDocument/2006/relationships/customXml" Target="../ink/ink122.xml"/><Relationship Id="rId164" Type="http://schemas.openxmlformats.org/officeDocument/2006/relationships/image" Target="../media/image130.png"/><Relationship Id="rId185" Type="http://schemas.openxmlformats.org/officeDocument/2006/relationships/image" Target="../media/image140.png"/><Relationship Id="rId9" Type="http://schemas.openxmlformats.org/officeDocument/2006/relationships/image" Target="../media/image56.png"/><Relationship Id="rId210" Type="http://schemas.openxmlformats.org/officeDocument/2006/relationships/customXml" Target="../ink/ink157.xml"/><Relationship Id="rId26" Type="http://schemas.openxmlformats.org/officeDocument/2006/relationships/customXml" Target="../ink/ink62.xml"/><Relationship Id="rId231" Type="http://schemas.openxmlformats.org/officeDocument/2006/relationships/customXml" Target="../ink/ink169.xml"/><Relationship Id="rId252" Type="http://schemas.openxmlformats.org/officeDocument/2006/relationships/customXml" Target="../ink/ink180.xml"/><Relationship Id="rId273" Type="http://schemas.openxmlformats.org/officeDocument/2006/relationships/image" Target="../media/image181.png"/><Relationship Id="rId47" Type="http://schemas.openxmlformats.org/officeDocument/2006/relationships/image" Target="../media/image73.png"/><Relationship Id="rId68" Type="http://schemas.openxmlformats.org/officeDocument/2006/relationships/image" Target="../media/image83.png"/><Relationship Id="rId89" Type="http://schemas.openxmlformats.org/officeDocument/2006/relationships/customXml" Target="../ink/ink95.xml"/><Relationship Id="rId112" Type="http://schemas.openxmlformats.org/officeDocument/2006/relationships/image" Target="../media/image104.png"/><Relationship Id="rId133" Type="http://schemas.openxmlformats.org/officeDocument/2006/relationships/customXml" Target="../ink/ink117.xml"/><Relationship Id="rId154" Type="http://schemas.openxmlformats.org/officeDocument/2006/relationships/image" Target="../media/image125.png"/><Relationship Id="rId175" Type="http://schemas.openxmlformats.org/officeDocument/2006/relationships/customXml" Target="../ink/ink138.xml"/><Relationship Id="rId196" Type="http://schemas.openxmlformats.org/officeDocument/2006/relationships/customXml" Target="../ink/ink149.xml"/><Relationship Id="rId200" Type="http://schemas.openxmlformats.org/officeDocument/2006/relationships/customXml" Target="../ink/ink151.xml"/><Relationship Id="rId16" Type="http://schemas.openxmlformats.org/officeDocument/2006/relationships/image" Target="../media/image59.png"/><Relationship Id="rId221" Type="http://schemas.openxmlformats.org/officeDocument/2006/relationships/customXml" Target="../ink/ink164.xml"/><Relationship Id="rId242" Type="http://schemas.openxmlformats.org/officeDocument/2006/relationships/image" Target="../media/image166.png"/><Relationship Id="rId263" Type="http://schemas.openxmlformats.org/officeDocument/2006/relationships/image" Target="../media/image176.png"/><Relationship Id="rId284" Type="http://schemas.openxmlformats.org/officeDocument/2006/relationships/customXml" Target="../ink/ink196.xml"/><Relationship Id="rId37" Type="http://schemas.openxmlformats.org/officeDocument/2006/relationships/image" Target="../media/image68.png"/><Relationship Id="rId58" Type="http://schemas.openxmlformats.org/officeDocument/2006/relationships/image" Target="../media/image78.png"/><Relationship Id="rId79" Type="http://schemas.openxmlformats.org/officeDocument/2006/relationships/image" Target="../media/image88.png"/><Relationship Id="rId102" Type="http://schemas.openxmlformats.org/officeDocument/2006/relationships/image" Target="../media/image99.png"/><Relationship Id="rId123" Type="http://schemas.openxmlformats.org/officeDocument/2006/relationships/customXml" Target="../ink/ink112.xml"/><Relationship Id="rId144" Type="http://schemas.openxmlformats.org/officeDocument/2006/relationships/image" Target="../media/image120.png"/><Relationship Id="rId90" Type="http://schemas.openxmlformats.org/officeDocument/2006/relationships/image" Target="../media/image93.png"/><Relationship Id="rId165" Type="http://schemas.openxmlformats.org/officeDocument/2006/relationships/customXml" Target="../ink/ink133.xml"/><Relationship Id="rId186" Type="http://schemas.openxmlformats.org/officeDocument/2006/relationships/customXml" Target="../ink/ink144.xml"/><Relationship Id="rId211" Type="http://schemas.openxmlformats.org/officeDocument/2006/relationships/image" Target="../media/image152.png"/><Relationship Id="rId232" Type="http://schemas.openxmlformats.org/officeDocument/2006/relationships/image" Target="../media/image161.png"/><Relationship Id="rId253" Type="http://schemas.openxmlformats.org/officeDocument/2006/relationships/image" Target="../media/image171.png"/><Relationship Id="rId274" Type="http://schemas.openxmlformats.org/officeDocument/2006/relationships/customXml" Target="../ink/ink191.xml"/><Relationship Id="rId27" Type="http://schemas.openxmlformats.org/officeDocument/2006/relationships/image" Target="../media/image63.png"/><Relationship Id="rId48" Type="http://schemas.openxmlformats.org/officeDocument/2006/relationships/customXml" Target="../ink/ink73.xml"/><Relationship Id="rId69" Type="http://schemas.openxmlformats.org/officeDocument/2006/relationships/customXml" Target="../ink/ink84.xml"/><Relationship Id="rId113" Type="http://schemas.openxmlformats.org/officeDocument/2006/relationships/customXml" Target="../ink/ink107.xml"/><Relationship Id="rId134" Type="http://schemas.openxmlformats.org/officeDocument/2006/relationships/image" Target="../media/image115.png"/><Relationship Id="rId80" Type="http://schemas.openxmlformats.org/officeDocument/2006/relationships/customXml" Target="../ink/ink90.xml"/><Relationship Id="rId155" Type="http://schemas.openxmlformats.org/officeDocument/2006/relationships/customXml" Target="../ink/ink128.xml"/><Relationship Id="rId176" Type="http://schemas.openxmlformats.org/officeDocument/2006/relationships/image" Target="../media/image136.png"/><Relationship Id="rId197" Type="http://schemas.openxmlformats.org/officeDocument/2006/relationships/image" Target="../media/image146.png"/><Relationship Id="rId201" Type="http://schemas.openxmlformats.org/officeDocument/2006/relationships/image" Target="../media/image148.png"/><Relationship Id="rId222" Type="http://schemas.openxmlformats.org/officeDocument/2006/relationships/image" Target="../media/image156.png"/><Relationship Id="rId243" Type="http://schemas.openxmlformats.org/officeDocument/2006/relationships/customXml" Target="../ink/ink175.xml"/><Relationship Id="rId264" Type="http://schemas.openxmlformats.org/officeDocument/2006/relationships/customXml" Target="../ink/ink186.xml"/><Relationship Id="rId285" Type="http://schemas.openxmlformats.org/officeDocument/2006/relationships/image" Target="../media/image187.png"/><Relationship Id="rId17" Type="http://schemas.openxmlformats.org/officeDocument/2006/relationships/customXml" Target="../ink/ink57.xml"/><Relationship Id="rId38" Type="http://schemas.openxmlformats.org/officeDocument/2006/relationships/customXml" Target="../ink/ink68.xml"/><Relationship Id="rId59" Type="http://schemas.openxmlformats.org/officeDocument/2006/relationships/customXml" Target="../ink/ink79.xml"/><Relationship Id="rId103" Type="http://schemas.openxmlformats.org/officeDocument/2006/relationships/customXml" Target="../ink/ink102.xml"/><Relationship Id="rId124" Type="http://schemas.openxmlformats.org/officeDocument/2006/relationships/image" Target="../media/image110.png"/><Relationship Id="rId70" Type="http://schemas.openxmlformats.org/officeDocument/2006/relationships/image" Target="../media/image84.png"/><Relationship Id="rId91" Type="http://schemas.openxmlformats.org/officeDocument/2006/relationships/customXml" Target="../ink/ink96.xml"/><Relationship Id="rId145" Type="http://schemas.openxmlformats.org/officeDocument/2006/relationships/customXml" Target="../ink/ink123.xml"/><Relationship Id="rId166" Type="http://schemas.openxmlformats.org/officeDocument/2006/relationships/image" Target="../media/image131.png"/><Relationship Id="rId187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8.xml"/><Relationship Id="rId233" Type="http://schemas.openxmlformats.org/officeDocument/2006/relationships/customXml" Target="../ink/ink170.xml"/><Relationship Id="rId254" Type="http://schemas.openxmlformats.org/officeDocument/2006/relationships/customXml" Target="../ink/ink181.xml"/><Relationship Id="rId28" Type="http://schemas.openxmlformats.org/officeDocument/2006/relationships/customXml" Target="../ink/ink63.xml"/><Relationship Id="rId49" Type="http://schemas.openxmlformats.org/officeDocument/2006/relationships/customXml" Target="../ink/ink74.xml"/><Relationship Id="rId114" Type="http://schemas.openxmlformats.org/officeDocument/2006/relationships/image" Target="../media/image105.png"/><Relationship Id="rId275" Type="http://schemas.openxmlformats.org/officeDocument/2006/relationships/image" Target="../media/image182.png"/><Relationship Id="rId60" Type="http://schemas.openxmlformats.org/officeDocument/2006/relationships/image" Target="../media/image79.png"/><Relationship Id="rId81" Type="http://schemas.openxmlformats.org/officeDocument/2006/relationships/image" Target="../media/image89.png"/><Relationship Id="rId135" Type="http://schemas.openxmlformats.org/officeDocument/2006/relationships/customXml" Target="../ink/ink118.xml"/><Relationship Id="rId156" Type="http://schemas.openxmlformats.org/officeDocument/2006/relationships/image" Target="../media/image126.png"/><Relationship Id="rId177" Type="http://schemas.openxmlformats.org/officeDocument/2006/relationships/customXml" Target="../ink/ink139.xml"/><Relationship Id="rId198" Type="http://schemas.openxmlformats.org/officeDocument/2006/relationships/customXml" Target="../ink/ink150.xml"/><Relationship Id="rId202" Type="http://schemas.openxmlformats.org/officeDocument/2006/relationships/customXml" Target="../ink/ink152.xml"/><Relationship Id="rId223" Type="http://schemas.openxmlformats.org/officeDocument/2006/relationships/customXml" Target="../ink/ink165.xml"/><Relationship Id="rId244" Type="http://schemas.openxmlformats.org/officeDocument/2006/relationships/image" Target="../media/image167.png"/><Relationship Id="rId18" Type="http://schemas.openxmlformats.org/officeDocument/2006/relationships/image" Target="../media/image60.png"/><Relationship Id="rId39" Type="http://schemas.openxmlformats.org/officeDocument/2006/relationships/image" Target="../media/image69.png"/><Relationship Id="rId265" Type="http://schemas.openxmlformats.org/officeDocument/2006/relationships/image" Target="../media/image177.png"/><Relationship Id="rId286" Type="http://schemas.openxmlformats.org/officeDocument/2006/relationships/customXml" Target="../ink/ink197.xml"/><Relationship Id="rId50" Type="http://schemas.openxmlformats.org/officeDocument/2006/relationships/image" Target="../media/image74.png"/><Relationship Id="rId104" Type="http://schemas.openxmlformats.org/officeDocument/2006/relationships/image" Target="../media/image100.png"/><Relationship Id="rId125" Type="http://schemas.openxmlformats.org/officeDocument/2006/relationships/customXml" Target="../ink/ink113.xml"/><Relationship Id="rId146" Type="http://schemas.openxmlformats.org/officeDocument/2006/relationships/image" Target="../media/image121.png"/><Relationship Id="rId167" Type="http://schemas.openxmlformats.org/officeDocument/2006/relationships/customXml" Target="../ink/ink134.xml"/><Relationship Id="rId188" Type="http://schemas.openxmlformats.org/officeDocument/2006/relationships/customXml" Target="../ink/ink145.xml"/><Relationship Id="rId71" Type="http://schemas.openxmlformats.org/officeDocument/2006/relationships/customXml" Target="../ink/ink85.xml"/><Relationship Id="rId92" Type="http://schemas.openxmlformats.org/officeDocument/2006/relationships/image" Target="../media/image94.png"/><Relationship Id="rId213" Type="http://schemas.openxmlformats.org/officeDocument/2006/relationships/customXml" Target="../ink/ink159.xml"/><Relationship Id="rId234" Type="http://schemas.openxmlformats.org/officeDocument/2006/relationships/image" Target="../media/image162.png"/><Relationship Id="rId2" Type="http://schemas.openxmlformats.org/officeDocument/2006/relationships/image" Target="../media/image52.jpeg"/><Relationship Id="rId29" Type="http://schemas.openxmlformats.org/officeDocument/2006/relationships/image" Target="../media/image64.png"/><Relationship Id="rId255" Type="http://schemas.openxmlformats.org/officeDocument/2006/relationships/image" Target="../media/image172.png"/><Relationship Id="rId276" Type="http://schemas.openxmlformats.org/officeDocument/2006/relationships/customXml" Target="../ink/ink192.xml"/><Relationship Id="rId40" Type="http://schemas.openxmlformats.org/officeDocument/2006/relationships/customXml" Target="../ink/ink69.xml"/><Relationship Id="rId115" Type="http://schemas.openxmlformats.org/officeDocument/2006/relationships/customXml" Target="../ink/ink108.xml"/><Relationship Id="rId136" Type="http://schemas.openxmlformats.org/officeDocument/2006/relationships/image" Target="../media/image116.png"/><Relationship Id="rId157" Type="http://schemas.openxmlformats.org/officeDocument/2006/relationships/customXml" Target="../ink/ink129.xml"/><Relationship Id="rId178" Type="http://schemas.openxmlformats.org/officeDocument/2006/relationships/customXml" Target="../ink/ink140.xml"/><Relationship Id="rId61" Type="http://schemas.openxmlformats.org/officeDocument/2006/relationships/customXml" Target="../ink/ink80.xml"/><Relationship Id="rId82" Type="http://schemas.openxmlformats.org/officeDocument/2006/relationships/customXml" Target="../ink/ink91.xml"/><Relationship Id="rId199" Type="http://schemas.openxmlformats.org/officeDocument/2006/relationships/image" Target="../media/image147.png"/><Relationship Id="rId203" Type="http://schemas.openxmlformats.org/officeDocument/2006/relationships/image" Target="../media/image149.png"/><Relationship Id="rId19" Type="http://schemas.openxmlformats.org/officeDocument/2006/relationships/customXml" Target="../ink/ink58.xml"/><Relationship Id="rId224" Type="http://schemas.openxmlformats.org/officeDocument/2006/relationships/image" Target="../media/image157.png"/><Relationship Id="rId245" Type="http://schemas.openxmlformats.org/officeDocument/2006/relationships/customXml" Target="../ink/ink176.xml"/><Relationship Id="rId266" Type="http://schemas.openxmlformats.org/officeDocument/2006/relationships/customXml" Target="../ink/ink187.xml"/><Relationship Id="rId287" Type="http://schemas.openxmlformats.org/officeDocument/2006/relationships/image" Target="../media/image188.png"/><Relationship Id="rId30" Type="http://schemas.openxmlformats.org/officeDocument/2006/relationships/customXml" Target="../ink/ink64.xml"/><Relationship Id="rId105" Type="http://schemas.openxmlformats.org/officeDocument/2006/relationships/customXml" Target="../ink/ink103.xml"/><Relationship Id="rId126" Type="http://schemas.openxmlformats.org/officeDocument/2006/relationships/image" Target="../media/image111.png"/><Relationship Id="rId147" Type="http://schemas.openxmlformats.org/officeDocument/2006/relationships/customXml" Target="../ink/ink124.xml"/><Relationship Id="rId168" Type="http://schemas.openxmlformats.org/officeDocument/2006/relationships/image" Target="../media/image132.png"/><Relationship Id="rId51" Type="http://schemas.openxmlformats.org/officeDocument/2006/relationships/customXml" Target="../ink/ink75.xml"/><Relationship Id="rId72" Type="http://schemas.openxmlformats.org/officeDocument/2006/relationships/image" Target="../media/image85.png"/><Relationship Id="rId93" Type="http://schemas.openxmlformats.org/officeDocument/2006/relationships/customXml" Target="../ink/ink97.xml"/><Relationship Id="rId189" Type="http://schemas.openxmlformats.org/officeDocument/2006/relationships/image" Target="../media/image142.png"/><Relationship Id="rId3" Type="http://schemas.openxmlformats.org/officeDocument/2006/relationships/image" Target="../media/image53.jpg"/><Relationship Id="rId214" Type="http://schemas.openxmlformats.org/officeDocument/2006/relationships/customXml" Target="../ink/ink160.xml"/><Relationship Id="rId235" Type="http://schemas.openxmlformats.org/officeDocument/2006/relationships/customXml" Target="../ink/ink171.xml"/><Relationship Id="rId256" Type="http://schemas.openxmlformats.org/officeDocument/2006/relationships/customXml" Target="../ink/ink182.xml"/><Relationship Id="rId277" Type="http://schemas.openxmlformats.org/officeDocument/2006/relationships/image" Target="../media/image183.png"/><Relationship Id="rId116" Type="http://schemas.openxmlformats.org/officeDocument/2006/relationships/image" Target="../media/image106.png"/><Relationship Id="rId137" Type="http://schemas.openxmlformats.org/officeDocument/2006/relationships/customXml" Target="../ink/ink119.xml"/><Relationship Id="rId158" Type="http://schemas.openxmlformats.org/officeDocument/2006/relationships/image" Target="../media/image127.png"/><Relationship Id="rId20" Type="http://schemas.openxmlformats.org/officeDocument/2006/relationships/image" Target="../media/image42.png"/><Relationship Id="rId41" Type="http://schemas.openxmlformats.org/officeDocument/2006/relationships/image" Target="../media/image70.png"/><Relationship Id="rId62" Type="http://schemas.openxmlformats.org/officeDocument/2006/relationships/image" Target="../media/image80.png"/><Relationship Id="rId83" Type="http://schemas.openxmlformats.org/officeDocument/2006/relationships/customXml" Target="../ink/ink92.xml"/><Relationship Id="rId179" Type="http://schemas.openxmlformats.org/officeDocument/2006/relationships/image" Target="../media/image137.png"/><Relationship Id="rId190" Type="http://schemas.openxmlformats.org/officeDocument/2006/relationships/customXml" Target="../ink/ink146.xml"/><Relationship Id="rId204" Type="http://schemas.openxmlformats.org/officeDocument/2006/relationships/customXml" Target="../ink/ink153.xml"/><Relationship Id="rId225" Type="http://schemas.openxmlformats.org/officeDocument/2006/relationships/customXml" Target="../ink/ink166.xml"/><Relationship Id="rId246" Type="http://schemas.openxmlformats.org/officeDocument/2006/relationships/image" Target="../media/image168.png"/><Relationship Id="rId267" Type="http://schemas.openxmlformats.org/officeDocument/2006/relationships/image" Target="../media/image178.png"/><Relationship Id="rId288" Type="http://schemas.openxmlformats.org/officeDocument/2006/relationships/customXml" Target="../ink/ink198.xml"/><Relationship Id="rId106" Type="http://schemas.openxmlformats.org/officeDocument/2006/relationships/image" Target="../media/image101.png"/><Relationship Id="rId127" Type="http://schemas.openxmlformats.org/officeDocument/2006/relationships/customXml" Target="../ink/ink114.xml"/><Relationship Id="rId10" Type="http://schemas.openxmlformats.org/officeDocument/2006/relationships/customXml" Target="../ink/ink53.xml"/><Relationship Id="rId31" Type="http://schemas.openxmlformats.org/officeDocument/2006/relationships/image" Target="../media/image65.png"/><Relationship Id="rId52" Type="http://schemas.openxmlformats.org/officeDocument/2006/relationships/image" Target="../media/image75.png"/><Relationship Id="rId73" Type="http://schemas.openxmlformats.org/officeDocument/2006/relationships/customXml" Target="../ink/ink86.xml"/><Relationship Id="rId94" Type="http://schemas.openxmlformats.org/officeDocument/2006/relationships/image" Target="../media/image95.png"/><Relationship Id="rId148" Type="http://schemas.openxmlformats.org/officeDocument/2006/relationships/image" Target="../media/image122.png"/><Relationship Id="rId169" Type="http://schemas.openxmlformats.org/officeDocument/2006/relationships/customXml" Target="../ink/ink135.xml"/><Relationship Id="rId4" Type="http://schemas.openxmlformats.org/officeDocument/2006/relationships/customXml" Target="../ink/ink50.xml"/><Relationship Id="rId180" Type="http://schemas.openxmlformats.org/officeDocument/2006/relationships/customXml" Target="../ink/ink141.xml"/><Relationship Id="rId215" Type="http://schemas.openxmlformats.org/officeDocument/2006/relationships/image" Target="../media/image153.png"/><Relationship Id="rId236" Type="http://schemas.openxmlformats.org/officeDocument/2006/relationships/image" Target="../media/image163.png"/><Relationship Id="rId257" Type="http://schemas.openxmlformats.org/officeDocument/2006/relationships/image" Target="../media/image173.png"/><Relationship Id="rId278" Type="http://schemas.openxmlformats.org/officeDocument/2006/relationships/customXml" Target="../ink/ink193.xml"/><Relationship Id="rId42" Type="http://schemas.openxmlformats.org/officeDocument/2006/relationships/customXml" Target="../ink/ink70.xml"/><Relationship Id="rId84" Type="http://schemas.openxmlformats.org/officeDocument/2006/relationships/image" Target="../media/image90.png"/><Relationship Id="rId138" Type="http://schemas.openxmlformats.org/officeDocument/2006/relationships/image" Target="../media/image117.png"/><Relationship Id="rId191" Type="http://schemas.openxmlformats.org/officeDocument/2006/relationships/image" Target="../media/image143.png"/><Relationship Id="rId205" Type="http://schemas.openxmlformats.org/officeDocument/2006/relationships/customXml" Target="../ink/ink154.xml"/><Relationship Id="rId247" Type="http://schemas.openxmlformats.org/officeDocument/2006/relationships/customXml" Target="../ink/ink177.xml"/><Relationship Id="rId107" Type="http://schemas.openxmlformats.org/officeDocument/2006/relationships/customXml" Target="../ink/ink104.xml"/><Relationship Id="rId289" Type="http://schemas.openxmlformats.org/officeDocument/2006/relationships/image" Target="../media/image189.png"/><Relationship Id="rId11" Type="http://schemas.openxmlformats.org/officeDocument/2006/relationships/image" Target="../media/image57.png"/><Relationship Id="rId53" Type="http://schemas.openxmlformats.org/officeDocument/2006/relationships/customXml" Target="../ink/ink76.xml"/><Relationship Id="rId149" Type="http://schemas.openxmlformats.org/officeDocument/2006/relationships/customXml" Target="../ink/ink125.xml"/><Relationship Id="rId95" Type="http://schemas.openxmlformats.org/officeDocument/2006/relationships/customXml" Target="../ink/ink98.xml"/><Relationship Id="rId160" Type="http://schemas.openxmlformats.org/officeDocument/2006/relationships/image" Target="../media/image128.png"/><Relationship Id="rId216" Type="http://schemas.openxmlformats.org/officeDocument/2006/relationships/customXml" Target="../ink/ink161.xml"/><Relationship Id="rId258" Type="http://schemas.openxmlformats.org/officeDocument/2006/relationships/customXml" Target="../ink/ink183.xml"/><Relationship Id="rId22" Type="http://schemas.openxmlformats.org/officeDocument/2006/relationships/image" Target="../media/image61.png"/><Relationship Id="rId64" Type="http://schemas.openxmlformats.org/officeDocument/2006/relationships/image" Target="../media/image81.png"/><Relationship Id="rId118" Type="http://schemas.openxmlformats.org/officeDocument/2006/relationships/image" Target="../media/image107.png"/><Relationship Id="rId171" Type="http://schemas.openxmlformats.org/officeDocument/2006/relationships/customXml" Target="../ink/ink136.xml"/><Relationship Id="rId227" Type="http://schemas.openxmlformats.org/officeDocument/2006/relationships/customXml" Target="../ink/ink16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.png"/><Relationship Id="rId21" Type="http://schemas.openxmlformats.org/officeDocument/2006/relationships/image" Target="../media/image200.png"/><Relationship Id="rId42" Type="http://schemas.openxmlformats.org/officeDocument/2006/relationships/customXml" Target="../ink/ink218.xml"/><Relationship Id="rId63" Type="http://schemas.openxmlformats.org/officeDocument/2006/relationships/image" Target="../media/image221.png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159" Type="http://schemas.openxmlformats.org/officeDocument/2006/relationships/image" Target="../media/image268.png"/><Relationship Id="rId170" Type="http://schemas.openxmlformats.org/officeDocument/2006/relationships/image" Target="../media/image272.png"/><Relationship Id="rId107" Type="http://schemas.openxmlformats.org/officeDocument/2006/relationships/image" Target="../media/image243.png"/><Relationship Id="rId11" Type="http://schemas.openxmlformats.org/officeDocument/2006/relationships/image" Target="../media/image195.png"/><Relationship Id="rId32" Type="http://schemas.openxmlformats.org/officeDocument/2006/relationships/customXml" Target="../ink/ink213.xml"/><Relationship Id="rId53" Type="http://schemas.openxmlformats.org/officeDocument/2006/relationships/image" Target="../media/image216.png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149" Type="http://schemas.openxmlformats.org/officeDocument/2006/relationships/image" Target="../media/image263.png"/><Relationship Id="rId5" Type="http://schemas.openxmlformats.org/officeDocument/2006/relationships/image" Target="../media/image192.png"/><Relationship Id="rId95" Type="http://schemas.openxmlformats.org/officeDocument/2006/relationships/image" Target="../media/image237.png"/><Relationship Id="rId160" Type="http://schemas.openxmlformats.org/officeDocument/2006/relationships/customXml" Target="../ink/ink277.xml"/><Relationship Id="rId181" Type="http://schemas.openxmlformats.org/officeDocument/2006/relationships/customXml" Target="../ink/ink289.xml"/><Relationship Id="rId22" Type="http://schemas.openxmlformats.org/officeDocument/2006/relationships/customXml" Target="../ink/ink208.xml"/><Relationship Id="rId43" Type="http://schemas.openxmlformats.org/officeDocument/2006/relationships/image" Target="../media/image211.png"/><Relationship Id="rId64" Type="http://schemas.openxmlformats.org/officeDocument/2006/relationships/customXml" Target="../ink/ink229.xml"/><Relationship Id="rId118" Type="http://schemas.openxmlformats.org/officeDocument/2006/relationships/customXml" Target="../ink/ink256.xml"/><Relationship Id="rId139" Type="http://schemas.openxmlformats.org/officeDocument/2006/relationships/image" Target="../media/image259.png"/><Relationship Id="rId85" Type="http://schemas.openxmlformats.org/officeDocument/2006/relationships/image" Target="../media/image232.png"/><Relationship Id="rId150" Type="http://schemas.openxmlformats.org/officeDocument/2006/relationships/customXml" Target="../ink/ink272.xml"/><Relationship Id="rId171" Type="http://schemas.openxmlformats.org/officeDocument/2006/relationships/customXml" Target="../ink/ink284.xml"/><Relationship Id="rId12" Type="http://schemas.openxmlformats.org/officeDocument/2006/relationships/customXml" Target="../ink/ink203.xml"/><Relationship Id="rId33" Type="http://schemas.openxmlformats.org/officeDocument/2006/relationships/image" Target="../media/image206.png"/><Relationship Id="rId108" Type="http://schemas.openxmlformats.org/officeDocument/2006/relationships/customXml" Target="../ink/ink251.xml"/><Relationship Id="rId129" Type="http://schemas.openxmlformats.org/officeDocument/2006/relationships/image" Target="../media/image254.png"/><Relationship Id="rId54" Type="http://schemas.openxmlformats.org/officeDocument/2006/relationships/customXml" Target="../ink/ink224.xml"/><Relationship Id="rId75" Type="http://schemas.openxmlformats.org/officeDocument/2006/relationships/image" Target="../media/image227.png"/><Relationship Id="rId96" Type="http://schemas.openxmlformats.org/officeDocument/2006/relationships/customXml" Target="../ink/ink245.xml"/><Relationship Id="rId140" Type="http://schemas.openxmlformats.org/officeDocument/2006/relationships/customXml" Target="../ink/ink267.xml"/><Relationship Id="rId161" Type="http://schemas.openxmlformats.org/officeDocument/2006/relationships/image" Target="../media/image269.png"/><Relationship Id="rId182" Type="http://schemas.openxmlformats.org/officeDocument/2006/relationships/image" Target="../media/image278.png"/><Relationship Id="rId6" Type="http://schemas.openxmlformats.org/officeDocument/2006/relationships/customXml" Target="../ink/ink200.xml"/><Relationship Id="rId23" Type="http://schemas.openxmlformats.org/officeDocument/2006/relationships/image" Target="../media/image201.png"/><Relationship Id="rId119" Type="http://schemas.openxmlformats.org/officeDocument/2006/relationships/image" Target="../media/image249.png"/><Relationship Id="rId44" Type="http://schemas.openxmlformats.org/officeDocument/2006/relationships/customXml" Target="../ink/ink219.xml"/><Relationship Id="rId60" Type="http://schemas.openxmlformats.org/officeDocument/2006/relationships/customXml" Target="../ink/ink227.xml"/><Relationship Id="rId65" Type="http://schemas.openxmlformats.org/officeDocument/2006/relationships/image" Target="../media/image222.png"/><Relationship Id="rId81" Type="http://schemas.openxmlformats.org/officeDocument/2006/relationships/image" Target="../media/image230.png"/><Relationship Id="rId86" Type="http://schemas.openxmlformats.org/officeDocument/2006/relationships/customXml" Target="../ink/ink240.xml"/><Relationship Id="rId130" Type="http://schemas.openxmlformats.org/officeDocument/2006/relationships/customXml" Target="../ink/ink262.xml"/><Relationship Id="rId135" Type="http://schemas.openxmlformats.org/officeDocument/2006/relationships/image" Target="../media/image257.png"/><Relationship Id="rId151" Type="http://schemas.openxmlformats.org/officeDocument/2006/relationships/image" Target="../media/image264.png"/><Relationship Id="rId156" Type="http://schemas.openxmlformats.org/officeDocument/2006/relationships/customXml" Target="../ink/ink275.xml"/><Relationship Id="rId177" Type="http://schemas.openxmlformats.org/officeDocument/2006/relationships/customXml" Target="../ink/ink287.xml"/><Relationship Id="rId172" Type="http://schemas.openxmlformats.org/officeDocument/2006/relationships/image" Target="../media/image273.png"/><Relationship Id="rId13" Type="http://schemas.openxmlformats.org/officeDocument/2006/relationships/image" Target="../media/image196.png"/><Relationship Id="rId18" Type="http://schemas.openxmlformats.org/officeDocument/2006/relationships/customXml" Target="../ink/ink206.xml"/><Relationship Id="rId39" Type="http://schemas.openxmlformats.org/officeDocument/2006/relationships/image" Target="../media/image209.png"/><Relationship Id="rId109" Type="http://schemas.openxmlformats.org/officeDocument/2006/relationships/image" Target="../media/image244.png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217.png"/><Relationship Id="rId76" Type="http://schemas.openxmlformats.org/officeDocument/2006/relationships/customXml" Target="../ink/ink235.xml"/><Relationship Id="rId97" Type="http://schemas.openxmlformats.org/officeDocument/2006/relationships/image" Target="../media/image238.png"/><Relationship Id="rId104" Type="http://schemas.openxmlformats.org/officeDocument/2006/relationships/customXml" Target="../ink/ink249.xml"/><Relationship Id="rId120" Type="http://schemas.openxmlformats.org/officeDocument/2006/relationships/customXml" Target="../ink/ink257.xml"/><Relationship Id="rId125" Type="http://schemas.openxmlformats.org/officeDocument/2006/relationships/image" Target="../media/image252.png"/><Relationship Id="rId141" Type="http://schemas.openxmlformats.org/officeDocument/2006/relationships/image" Target="../media/image260.png"/><Relationship Id="rId146" Type="http://schemas.openxmlformats.org/officeDocument/2006/relationships/customXml" Target="../ink/ink270.xml"/><Relationship Id="rId167" Type="http://schemas.openxmlformats.org/officeDocument/2006/relationships/customXml" Target="../ink/ink282.xml"/><Relationship Id="rId7" Type="http://schemas.openxmlformats.org/officeDocument/2006/relationships/image" Target="../media/image193.png"/><Relationship Id="rId71" Type="http://schemas.openxmlformats.org/officeDocument/2006/relationships/image" Target="../media/image225.png"/><Relationship Id="rId92" Type="http://schemas.openxmlformats.org/officeDocument/2006/relationships/customXml" Target="../ink/ink243.xml"/><Relationship Id="rId162" Type="http://schemas.openxmlformats.org/officeDocument/2006/relationships/customXml" Target="../ink/ink278.xml"/><Relationship Id="rId2" Type="http://schemas.openxmlformats.org/officeDocument/2006/relationships/image" Target="../media/image190.jpeg"/><Relationship Id="rId29" Type="http://schemas.openxmlformats.org/officeDocument/2006/relationships/image" Target="../media/image204.png"/><Relationship Id="rId24" Type="http://schemas.openxmlformats.org/officeDocument/2006/relationships/customXml" Target="../ink/ink209.xml"/><Relationship Id="rId40" Type="http://schemas.openxmlformats.org/officeDocument/2006/relationships/customXml" Target="../ink/ink217.xml"/><Relationship Id="rId45" Type="http://schemas.openxmlformats.org/officeDocument/2006/relationships/image" Target="../media/image212.png"/><Relationship Id="rId66" Type="http://schemas.openxmlformats.org/officeDocument/2006/relationships/customXml" Target="../ink/ink230.xml"/><Relationship Id="rId87" Type="http://schemas.openxmlformats.org/officeDocument/2006/relationships/image" Target="../media/image233.png"/><Relationship Id="rId110" Type="http://schemas.openxmlformats.org/officeDocument/2006/relationships/customXml" Target="../ink/ink252.xml"/><Relationship Id="rId115" Type="http://schemas.openxmlformats.org/officeDocument/2006/relationships/image" Target="../media/image247.png"/><Relationship Id="rId131" Type="http://schemas.openxmlformats.org/officeDocument/2006/relationships/image" Target="../media/image255.png"/><Relationship Id="rId136" Type="http://schemas.openxmlformats.org/officeDocument/2006/relationships/customXml" Target="../ink/ink265.xml"/><Relationship Id="rId157" Type="http://schemas.openxmlformats.org/officeDocument/2006/relationships/image" Target="../media/image267.png"/><Relationship Id="rId178" Type="http://schemas.openxmlformats.org/officeDocument/2006/relationships/image" Target="../media/image276.png"/><Relationship Id="rId61" Type="http://schemas.openxmlformats.org/officeDocument/2006/relationships/image" Target="../media/image220.png"/><Relationship Id="rId82" Type="http://schemas.openxmlformats.org/officeDocument/2006/relationships/customXml" Target="../ink/ink238.xml"/><Relationship Id="rId152" Type="http://schemas.openxmlformats.org/officeDocument/2006/relationships/customXml" Target="../ink/ink273.xml"/><Relationship Id="rId173" Type="http://schemas.openxmlformats.org/officeDocument/2006/relationships/customXml" Target="../ink/ink285.xml"/><Relationship Id="rId19" Type="http://schemas.openxmlformats.org/officeDocument/2006/relationships/image" Target="../media/image199.png"/><Relationship Id="rId14" Type="http://schemas.openxmlformats.org/officeDocument/2006/relationships/customXml" Target="../ink/ink204.xml"/><Relationship Id="rId30" Type="http://schemas.openxmlformats.org/officeDocument/2006/relationships/customXml" Target="../ink/ink212.xml"/><Relationship Id="rId35" Type="http://schemas.openxmlformats.org/officeDocument/2006/relationships/image" Target="../media/image207.png"/><Relationship Id="rId56" Type="http://schemas.openxmlformats.org/officeDocument/2006/relationships/customXml" Target="../ink/ink225.xml"/><Relationship Id="rId77" Type="http://schemas.openxmlformats.org/officeDocument/2006/relationships/image" Target="../media/image228.png"/><Relationship Id="rId100" Type="http://schemas.openxmlformats.org/officeDocument/2006/relationships/customXml" Target="../ink/ink247.xml"/><Relationship Id="rId105" Type="http://schemas.openxmlformats.org/officeDocument/2006/relationships/image" Target="../media/image242.png"/><Relationship Id="rId126" Type="http://schemas.openxmlformats.org/officeDocument/2006/relationships/customXml" Target="../ink/ink260.xml"/><Relationship Id="rId147" Type="http://schemas.openxmlformats.org/officeDocument/2006/relationships/image" Target="../media/image262.png"/><Relationship Id="rId168" Type="http://schemas.openxmlformats.org/officeDocument/2006/relationships/image" Target="../media/image271.png"/><Relationship Id="rId8" Type="http://schemas.openxmlformats.org/officeDocument/2006/relationships/customXml" Target="../ink/ink201.xml"/><Relationship Id="rId51" Type="http://schemas.openxmlformats.org/officeDocument/2006/relationships/image" Target="../media/image215.png"/><Relationship Id="rId72" Type="http://schemas.openxmlformats.org/officeDocument/2006/relationships/customXml" Target="../ink/ink233.xml"/><Relationship Id="rId93" Type="http://schemas.openxmlformats.org/officeDocument/2006/relationships/image" Target="../media/image236.png"/><Relationship Id="rId98" Type="http://schemas.openxmlformats.org/officeDocument/2006/relationships/customXml" Target="../ink/ink246.xml"/><Relationship Id="rId121" Type="http://schemas.openxmlformats.org/officeDocument/2006/relationships/image" Target="../media/image250.png"/><Relationship Id="rId142" Type="http://schemas.openxmlformats.org/officeDocument/2006/relationships/customXml" Target="../ink/ink268.xml"/><Relationship Id="rId163" Type="http://schemas.openxmlformats.org/officeDocument/2006/relationships/customXml" Target="../ink/ink279.xml"/><Relationship Id="rId3" Type="http://schemas.openxmlformats.org/officeDocument/2006/relationships/image" Target="../media/image191.jpg"/><Relationship Id="rId25" Type="http://schemas.openxmlformats.org/officeDocument/2006/relationships/image" Target="../media/image202.png"/><Relationship Id="rId46" Type="http://schemas.openxmlformats.org/officeDocument/2006/relationships/customXml" Target="../ink/ink220.xml"/><Relationship Id="rId67" Type="http://schemas.openxmlformats.org/officeDocument/2006/relationships/image" Target="../media/image223.png"/><Relationship Id="rId116" Type="http://schemas.openxmlformats.org/officeDocument/2006/relationships/customXml" Target="../ink/ink255.xml"/><Relationship Id="rId137" Type="http://schemas.openxmlformats.org/officeDocument/2006/relationships/image" Target="../media/image258.png"/><Relationship Id="rId158" Type="http://schemas.openxmlformats.org/officeDocument/2006/relationships/customXml" Target="../ink/ink276.xml"/><Relationship Id="rId20" Type="http://schemas.openxmlformats.org/officeDocument/2006/relationships/customXml" Target="../ink/ink207.xml"/><Relationship Id="rId41" Type="http://schemas.openxmlformats.org/officeDocument/2006/relationships/image" Target="../media/image210.png"/><Relationship Id="rId62" Type="http://schemas.openxmlformats.org/officeDocument/2006/relationships/customXml" Target="../ink/ink228.xml"/><Relationship Id="rId83" Type="http://schemas.openxmlformats.org/officeDocument/2006/relationships/image" Target="../media/image231.png"/><Relationship Id="rId88" Type="http://schemas.openxmlformats.org/officeDocument/2006/relationships/customXml" Target="../ink/ink241.xml"/><Relationship Id="rId111" Type="http://schemas.openxmlformats.org/officeDocument/2006/relationships/image" Target="../media/image245.png"/><Relationship Id="rId132" Type="http://schemas.openxmlformats.org/officeDocument/2006/relationships/customXml" Target="../ink/ink263.xml"/><Relationship Id="rId153" Type="http://schemas.openxmlformats.org/officeDocument/2006/relationships/image" Target="../media/image265.png"/><Relationship Id="rId174" Type="http://schemas.openxmlformats.org/officeDocument/2006/relationships/image" Target="../media/image274.png"/><Relationship Id="rId179" Type="http://schemas.openxmlformats.org/officeDocument/2006/relationships/customXml" Target="../ink/ink288.xml"/><Relationship Id="rId15" Type="http://schemas.openxmlformats.org/officeDocument/2006/relationships/image" Target="../media/image197.png"/><Relationship Id="rId36" Type="http://schemas.openxmlformats.org/officeDocument/2006/relationships/customXml" Target="../ink/ink215.xml"/><Relationship Id="rId57" Type="http://schemas.openxmlformats.org/officeDocument/2006/relationships/image" Target="../media/image218.png"/><Relationship Id="rId106" Type="http://schemas.openxmlformats.org/officeDocument/2006/relationships/customXml" Target="../ink/ink250.xml"/><Relationship Id="rId127" Type="http://schemas.openxmlformats.org/officeDocument/2006/relationships/image" Target="../media/image253.png"/><Relationship Id="rId10" Type="http://schemas.openxmlformats.org/officeDocument/2006/relationships/customXml" Target="../ink/ink202.xml"/><Relationship Id="rId31" Type="http://schemas.openxmlformats.org/officeDocument/2006/relationships/image" Target="../media/image205.png"/><Relationship Id="rId52" Type="http://schemas.openxmlformats.org/officeDocument/2006/relationships/customXml" Target="../ink/ink223.xml"/><Relationship Id="rId73" Type="http://schemas.openxmlformats.org/officeDocument/2006/relationships/image" Target="../media/image226.png"/><Relationship Id="rId78" Type="http://schemas.openxmlformats.org/officeDocument/2006/relationships/customXml" Target="../ink/ink236.xml"/><Relationship Id="rId94" Type="http://schemas.openxmlformats.org/officeDocument/2006/relationships/customXml" Target="../ink/ink244.xml"/><Relationship Id="rId99" Type="http://schemas.openxmlformats.org/officeDocument/2006/relationships/image" Target="../media/image239.png"/><Relationship Id="rId101" Type="http://schemas.openxmlformats.org/officeDocument/2006/relationships/image" Target="../media/image240.png"/><Relationship Id="rId122" Type="http://schemas.openxmlformats.org/officeDocument/2006/relationships/customXml" Target="../ink/ink258.xml"/><Relationship Id="rId143" Type="http://schemas.openxmlformats.org/officeDocument/2006/relationships/image" Target="../media/image261.png"/><Relationship Id="rId148" Type="http://schemas.openxmlformats.org/officeDocument/2006/relationships/customXml" Target="../ink/ink271.xml"/><Relationship Id="rId164" Type="http://schemas.openxmlformats.org/officeDocument/2006/relationships/customXml" Target="../ink/ink280.xml"/><Relationship Id="rId169" Type="http://schemas.openxmlformats.org/officeDocument/2006/relationships/customXml" Target="../ink/ink283.xml"/><Relationship Id="rId4" Type="http://schemas.openxmlformats.org/officeDocument/2006/relationships/customXml" Target="../ink/ink199.xml"/><Relationship Id="rId9" Type="http://schemas.openxmlformats.org/officeDocument/2006/relationships/image" Target="../media/image194.png"/><Relationship Id="rId180" Type="http://schemas.openxmlformats.org/officeDocument/2006/relationships/image" Target="../media/image277.png"/><Relationship Id="rId26" Type="http://schemas.openxmlformats.org/officeDocument/2006/relationships/customXml" Target="../ink/ink210.xml"/><Relationship Id="rId47" Type="http://schemas.openxmlformats.org/officeDocument/2006/relationships/image" Target="../media/image213.png"/><Relationship Id="rId68" Type="http://schemas.openxmlformats.org/officeDocument/2006/relationships/customXml" Target="../ink/ink231.xml"/><Relationship Id="rId89" Type="http://schemas.openxmlformats.org/officeDocument/2006/relationships/image" Target="../media/image234.png"/><Relationship Id="rId112" Type="http://schemas.openxmlformats.org/officeDocument/2006/relationships/customXml" Target="../ink/ink253.xml"/><Relationship Id="rId133" Type="http://schemas.openxmlformats.org/officeDocument/2006/relationships/image" Target="../media/image256.png"/><Relationship Id="rId154" Type="http://schemas.openxmlformats.org/officeDocument/2006/relationships/customXml" Target="../ink/ink274.xml"/><Relationship Id="rId175" Type="http://schemas.openxmlformats.org/officeDocument/2006/relationships/customXml" Target="../ink/ink286.xml"/><Relationship Id="rId16" Type="http://schemas.openxmlformats.org/officeDocument/2006/relationships/customXml" Target="../ink/ink205.xml"/><Relationship Id="rId37" Type="http://schemas.openxmlformats.org/officeDocument/2006/relationships/image" Target="../media/image208.png"/><Relationship Id="rId58" Type="http://schemas.openxmlformats.org/officeDocument/2006/relationships/customXml" Target="../ink/ink226.xml"/><Relationship Id="rId79" Type="http://schemas.openxmlformats.org/officeDocument/2006/relationships/image" Target="../media/image229.png"/><Relationship Id="rId102" Type="http://schemas.openxmlformats.org/officeDocument/2006/relationships/customXml" Target="../ink/ink248.xml"/><Relationship Id="rId123" Type="http://schemas.openxmlformats.org/officeDocument/2006/relationships/image" Target="../media/image251.png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Relationship Id="rId165" Type="http://schemas.openxmlformats.org/officeDocument/2006/relationships/customXml" Target="../ink/ink281.xml"/><Relationship Id="rId27" Type="http://schemas.openxmlformats.org/officeDocument/2006/relationships/image" Target="../media/image203.png"/><Relationship Id="rId48" Type="http://schemas.openxmlformats.org/officeDocument/2006/relationships/customXml" Target="../ink/ink221.xml"/><Relationship Id="rId69" Type="http://schemas.openxmlformats.org/officeDocument/2006/relationships/image" Target="../media/image224.png"/><Relationship Id="rId113" Type="http://schemas.openxmlformats.org/officeDocument/2006/relationships/image" Target="../media/image246.png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155" Type="http://schemas.openxmlformats.org/officeDocument/2006/relationships/image" Target="../media/image266.png"/><Relationship Id="rId176" Type="http://schemas.openxmlformats.org/officeDocument/2006/relationships/image" Target="../media/image275.png"/><Relationship Id="rId17" Type="http://schemas.openxmlformats.org/officeDocument/2006/relationships/image" Target="../media/image198.png"/><Relationship Id="rId38" Type="http://schemas.openxmlformats.org/officeDocument/2006/relationships/customXml" Target="../ink/ink216.xml"/><Relationship Id="rId59" Type="http://schemas.openxmlformats.org/officeDocument/2006/relationships/image" Target="../media/image219.png"/><Relationship Id="rId103" Type="http://schemas.openxmlformats.org/officeDocument/2006/relationships/image" Target="../media/image241.png"/><Relationship Id="rId124" Type="http://schemas.openxmlformats.org/officeDocument/2006/relationships/customXml" Target="../ink/ink259.xml"/><Relationship Id="rId70" Type="http://schemas.openxmlformats.org/officeDocument/2006/relationships/customXml" Target="../ink/ink232.xml"/><Relationship Id="rId91" Type="http://schemas.openxmlformats.org/officeDocument/2006/relationships/image" Target="../media/image235.png"/><Relationship Id="rId145" Type="http://schemas.openxmlformats.org/officeDocument/2006/relationships/image" Target="../media/image54.png"/><Relationship Id="rId166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11.xml"/><Relationship Id="rId49" Type="http://schemas.openxmlformats.org/officeDocument/2006/relationships/image" Target="../media/image214.png"/><Relationship Id="rId114" Type="http://schemas.openxmlformats.org/officeDocument/2006/relationships/customXml" Target="../ink/ink25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285.png"/><Relationship Id="rId26" Type="http://schemas.openxmlformats.org/officeDocument/2006/relationships/image" Target="../media/image289.png"/><Relationship Id="rId39" Type="http://schemas.openxmlformats.org/officeDocument/2006/relationships/customXml" Target="../ink/ink308.xml"/><Relationship Id="rId21" Type="http://schemas.openxmlformats.org/officeDocument/2006/relationships/customXml" Target="../ink/ink299.xml"/><Relationship Id="rId34" Type="http://schemas.openxmlformats.org/officeDocument/2006/relationships/image" Target="../media/image293.png"/><Relationship Id="rId42" Type="http://schemas.openxmlformats.org/officeDocument/2006/relationships/image" Target="../media/image297.png"/><Relationship Id="rId47" Type="http://schemas.openxmlformats.org/officeDocument/2006/relationships/customXml" Target="../ink/ink312.xml"/><Relationship Id="rId50" Type="http://schemas.openxmlformats.org/officeDocument/2006/relationships/image" Target="../media/image301.png"/><Relationship Id="rId7" Type="http://schemas.openxmlformats.org/officeDocument/2006/relationships/image" Target="../media/image281.png"/><Relationship Id="rId2" Type="http://schemas.openxmlformats.org/officeDocument/2006/relationships/image" Target="../media/image279.jpeg"/><Relationship Id="rId16" Type="http://schemas.openxmlformats.org/officeDocument/2006/relationships/customXml" Target="../ink/ink296.xml"/><Relationship Id="rId29" Type="http://schemas.openxmlformats.org/officeDocument/2006/relationships/customXml" Target="../ink/ink303.xml"/><Relationship Id="rId11" Type="http://schemas.openxmlformats.org/officeDocument/2006/relationships/image" Target="../media/image283.png"/><Relationship Id="rId24" Type="http://schemas.openxmlformats.org/officeDocument/2006/relationships/image" Target="../media/image288.png"/><Relationship Id="rId32" Type="http://schemas.openxmlformats.org/officeDocument/2006/relationships/image" Target="../media/image292.png"/><Relationship Id="rId37" Type="http://schemas.openxmlformats.org/officeDocument/2006/relationships/customXml" Target="../ink/ink307.xml"/><Relationship Id="rId40" Type="http://schemas.openxmlformats.org/officeDocument/2006/relationships/image" Target="../media/image296.png"/><Relationship Id="rId45" Type="http://schemas.openxmlformats.org/officeDocument/2006/relationships/customXml" Target="../ink/ink311.xml"/><Relationship Id="rId53" Type="http://schemas.openxmlformats.org/officeDocument/2006/relationships/customXml" Target="../ink/ink315.xml"/><Relationship Id="rId5" Type="http://schemas.openxmlformats.org/officeDocument/2006/relationships/image" Target="../media/image280.png"/><Relationship Id="rId10" Type="http://schemas.openxmlformats.org/officeDocument/2006/relationships/customXml" Target="../ink/ink293.xml"/><Relationship Id="rId19" Type="http://schemas.openxmlformats.org/officeDocument/2006/relationships/customXml" Target="../ink/ink298.xml"/><Relationship Id="rId31" Type="http://schemas.openxmlformats.org/officeDocument/2006/relationships/customXml" Target="../ink/ink304.xml"/><Relationship Id="rId44" Type="http://schemas.openxmlformats.org/officeDocument/2006/relationships/image" Target="../media/image298.png"/><Relationship Id="rId52" Type="http://schemas.openxmlformats.org/officeDocument/2006/relationships/image" Target="../media/image302.png"/><Relationship Id="rId4" Type="http://schemas.openxmlformats.org/officeDocument/2006/relationships/customXml" Target="../ink/ink290.xml"/><Relationship Id="rId9" Type="http://schemas.openxmlformats.org/officeDocument/2006/relationships/image" Target="../media/image282.png"/><Relationship Id="rId14" Type="http://schemas.openxmlformats.org/officeDocument/2006/relationships/customXml" Target="../ink/ink295.xml"/><Relationship Id="rId22" Type="http://schemas.openxmlformats.org/officeDocument/2006/relationships/image" Target="../media/image287.png"/><Relationship Id="rId27" Type="http://schemas.openxmlformats.org/officeDocument/2006/relationships/customXml" Target="../ink/ink302.xml"/><Relationship Id="rId30" Type="http://schemas.openxmlformats.org/officeDocument/2006/relationships/image" Target="../media/image291.png"/><Relationship Id="rId35" Type="http://schemas.openxmlformats.org/officeDocument/2006/relationships/customXml" Target="../ink/ink306.xml"/><Relationship Id="rId43" Type="http://schemas.openxmlformats.org/officeDocument/2006/relationships/customXml" Target="../ink/ink310.xml"/><Relationship Id="rId48" Type="http://schemas.openxmlformats.org/officeDocument/2006/relationships/image" Target="../media/image300.png"/><Relationship Id="rId8" Type="http://schemas.openxmlformats.org/officeDocument/2006/relationships/customXml" Target="../ink/ink292.xml"/><Relationship Id="rId51" Type="http://schemas.openxmlformats.org/officeDocument/2006/relationships/customXml" Target="../ink/ink314.xml"/><Relationship Id="rId3" Type="http://schemas.openxmlformats.org/officeDocument/2006/relationships/image" Target="../media/image191.jpg"/><Relationship Id="rId12" Type="http://schemas.openxmlformats.org/officeDocument/2006/relationships/customXml" Target="../ink/ink294.xml"/><Relationship Id="rId17" Type="http://schemas.openxmlformats.org/officeDocument/2006/relationships/customXml" Target="../ink/ink297.xml"/><Relationship Id="rId25" Type="http://schemas.openxmlformats.org/officeDocument/2006/relationships/customXml" Target="../ink/ink301.xml"/><Relationship Id="rId33" Type="http://schemas.openxmlformats.org/officeDocument/2006/relationships/customXml" Target="../ink/ink305.xml"/><Relationship Id="rId38" Type="http://schemas.openxmlformats.org/officeDocument/2006/relationships/image" Target="../media/image295.png"/><Relationship Id="rId46" Type="http://schemas.openxmlformats.org/officeDocument/2006/relationships/image" Target="../media/image299.png"/><Relationship Id="rId20" Type="http://schemas.openxmlformats.org/officeDocument/2006/relationships/image" Target="../media/image286.png"/><Relationship Id="rId41" Type="http://schemas.openxmlformats.org/officeDocument/2006/relationships/customXml" Target="../ink/ink309.xml"/><Relationship Id="rId54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1.xml"/><Relationship Id="rId15" Type="http://schemas.openxmlformats.org/officeDocument/2006/relationships/image" Target="../media/image54.png"/><Relationship Id="rId23" Type="http://schemas.openxmlformats.org/officeDocument/2006/relationships/customXml" Target="../ink/ink300.xml"/><Relationship Id="rId28" Type="http://schemas.openxmlformats.org/officeDocument/2006/relationships/image" Target="../media/image290.png"/><Relationship Id="rId36" Type="http://schemas.openxmlformats.org/officeDocument/2006/relationships/image" Target="../media/image294.png"/><Relationship Id="rId49" Type="http://schemas.openxmlformats.org/officeDocument/2006/relationships/customXml" Target="../ink/ink31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7.xml"/><Relationship Id="rId21" Type="http://schemas.openxmlformats.org/officeDocument/2006/relationships/image" Target="../media/image313.png"/><Relationship Id="rId34" Type="http://schemas.openxmlformats.org/officeDocument/2006/relationships/image" Target="../media/image319.png"/><Relationship Id="rId42" Type="http://schemas.openxmlformats.org/officeDocument/2006/relationships/customXml" Target="../ink/ink336.xml"/><Relationship Id="rId47" Type="http://schemas.openxmlformats.org/officeDocument/2006/relationships/image" Target="../media/image324.png"/><Relationship Id="rId50" Type="http://schemas.openxmlformats.org/officeDocument/2006/relationships/customXml" Target="../ink/ink341.xml"/><Relationship Id="rId55" Type="http://schemas.openxmlformats.org/officeDocument/2006/relationships/image" Target="../media/image328.png"/><Relationship Id="rId63" Type="http://schemas.openxmlformats.org/officeDocument/2006/relationships/customXml" Target="../ink/ink348.xml"/><Relationship Id="rId7" Type="http://schemas.openxmlformats.org/officeDocument/2006/relationships/image" Target="../media/image306.png"/><Relationship Id="rId2" Type="http://schemas.openxmlformats.org/officeDocument/2006/relationships/image" Target="../media/image304.jpeg"/><Relationship Id="rId16" Type="http://schemas.openxmlformats.org/officeDocument/2006/relationships/customXml" Target="../ink/ink322.xml"/><Relationship Id="rId29" Type="http://schemas.openxmlformats.org/officeDocument/2006/relationships/image" Target="../media/image317.png"/><Relationship Id="rId11" Type="http://schemas.openxmlformats.org/officeDocument/2006/relationships/image" Target="../media/image308.png"/><Relationship Id="rId24" Type="http://schemas.openxmlformats.org/officeDocument/2006/relationships/customXml" Target="../ink/ink326.xml"/><Relationship Id="rId32" Type="http://schemas.openxmlformats.org/officeDocument/2006/relationships/customXml" Target="../ink/ink330.xml"/><Relationship Id="rId37" Type="http://schemas.openxmlformats.org/officeDocument/2006/relationships/customXml" Target="../ink/ink333.xml"/><Relationship Id="rId40" Type="http://schemas.openxmlformats.org/officeDocument/2006/relationships/image" Target="../media/image322.png"/><Relationship Id="rId45" Type="http://schemas.openxmlformats.org/officeDocument/2006/relationships/customXml" Target="../ink/ink338.xml"/><Relationship Id="rId53" Type="http://schemas.openxmlformats.org/officeDocument/2006/relationships/image" Target="../media/image327.png"/><Relationship Id="rId58" Type="http://schemas.openxmlformats.org/officeDocument/2006/relationships/customXml" Target="../ink/ink345.xml"/><Relationship Id="rId5" Type="http://schemas.openxmlformats.org/officeDocument/2006/relationships/image" Target="../media/image54.png"/><Relationship Id="rId61" Type="http://schemas.openxmlformats.org/officeDocument/2006/relationships/customXml" Target="../ink/ink347.xml"/><Relationship Id="rId19" Type="http://schemas.openxmlformats.org/officeDocument/2006/relationships/image" Target="../media/image312.png"/><Relationship Id="rId14" Type="http://schemas.openxmlformats.org/officeDocument/2006/relationships/customXml" Target="../ink/ink321.xml"/><Relationship Id="rId22" Type="http://schemas.openxmlformats.org/officeDocument/2006/relationships/customXml" Target="../ink/ink325.xml"/><Relationship Id="rId27" Type="http://schemas.openxmlformats.org/officeDocument/2006/relationships/image" Target="../media/image316.png"/><Relationship Id="rId30" Type="http://schemas.openxmlformats.org/officeDocument/2006/relationships/customXml" Target="../ink/ink329.xml"/><Relationship Id="rId35" Type="http://schemas.openxmlformats.org/officeDocument/2006/relationships/customXml" Target="../ink/ink332.xml"/><Relationship Id="rId43" Type="http://schemas.openxmlformats.org/officeDocument/2006/relationships/image" Target="../media/image323.png"/><Relationship Id="rId48" Type="http://schemas.openxmlformats.org/officeDocument/2006/relationships/customXml" Target="../ink/ink340.xml"/><Relationship Id="rId56" Type="http://schemas.openxmlformats.org/officeDocument/2006/relationships/customXml" Target="../ink/ink344.xml"/><Relationship Id="rId64" Type="http://schemas.openxmlformats.org/officeDocument/2006/relationships/image" Target="../media/image332.png"/><Relationship Id="rId8" Type="http://schemas.openxmlformats.org/officeDocument/2006/relationships/customXml" Target="../ink/ink318.xml"/><Relationship Id="rId51" Type="http://schemas.openxmlformats.org/officeDocument/2006/relationships/image" Target="../media/image326.png"/><Relationship Id="rId3" Type="http://schemas.openxmlformats.org/officeDocument/2006/relationships/image" Target="../media/image305.jpg"/><Relationship Id="rId12" Type="http://schemas.openxmlformats.org/officeDocument/2006/relationships/customXml" Target="../ink/ink320.xml"/><Relationship Id="rId17" Type="http://schemas.openxmlformats.org/officeDocument/2006/relationships/image" Target="../media/image311.png"/><Relationship Id="rId25" Type="http://schemas.openxmlformats.org/officeDocument/2006/relationships/image" Target="../media/image315.png"/><Relationship Id="rId33" Type="http://schemas.openxmlformats.org/officeDocument/2006/relationships/customXml" Target="../ink/ink331.xml"/><Relationship Id="rId38" Type="http://schemas.openxmlformats.org/officeDocument/2006/relationships/image" Target="../media/image321.png"/><Relationship Id="rId46" Type="http://schemas.openxmlformats.org/officeDocument/2006/relationships/customXml" Target="../ink/ink339.xml"/><Relationship Id="rId59" Type="http://schemas.openxmlformats.org/officeDocument/2006/relationships/customXml" Target="../ink/ink346.xml"/><Relationship Id="rId20" Type="http://schemas.openxmlformats.org/officeDocument/2006/relationships/customXml" Target="../ink/ink324.xml"/><Relationship Id="rId41" Type="http://schemas.openxmlformats.org/officeDocument/2006/relationships/customXml" Target="../ink/ink335.xml"/><Relationship Id="rId54" Type="http://schemas.openxmlformats.org/officeDocument/2006/relationships/customXml" Target="../ink/ink343.xml"/><Relationship Id="rId6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7.xml"/><Relationship Id="rId15" Type="http://schemas.openxmlformats.org/officeDocument/2006/relationships/image" Target="../media/image310.png"/><Relationship Id="rId23" Type="http://schemas.openxmlformats.org/officeDocument/2006/relationships/image" Target="../media/image314.png"/><Relationship Id="rId28" Type="http://schemas.openxmlformats.org/officeDocument/2006/relationships/customXml" Target="../ink/ink328.xml"/><Relationship Id="rId36" Type="http://schemas.openxmlformats.org/officeDocument/2006/relationships/image" Target="../media/image320.png"/><Relationship Id="rId49" Type="http://schemas.openxmlformats.org/officeDocument/2006/relationships/image" Target="../media/image325.png"/><Relationship Id="rId57" Type="http://schemas.openxmlformats.org/officeDocument/2006/relationships/image" Target="../media/image329.png"/><Relationship Id="rId10" Type="http://schemas.openxmlformats.org/officeDocument/2006/relationships/customXml" Target="../ink/ink319.xml"/><Relationship Id="rId31" Type="http://schemas.openxmlformats.org/officeDocument/2006/relationships/image" Target="../media/image318.png"/><Relationship Id="rId44" Type="http://schemas.openxmlformats.org/officeDocument/2006/relationships/customXml" Target="../ink/ink337.xml"/><Relationship Id="rId52" Type="http://schemas.openxmlformats.org/officeDocument/2006/relationships/customXml" Target="../ink/ink342.xml"/><Relationship Id="rId60" Type="http://schemas.openxmlformats.org/officeDocument/2006/relationships/image" Target="../media/image330.png"/><Relationship Id="rId65" Type="http://schemas.openxmlformats.org/officeDocument/2006/relationships/customXml" Target="../ink/ink349.xml"/><Relationship Id="rId4" Type="http://schemas.openxmlformats.org/officeDocument/2006/relationships/customXml" Target="../ink/ink316.xml"/><Relationship Id="rId9" Type="http://schemas.openxmlformats.org/officeDocument/2006/relationships/image" Target="../media/image307.png"/><Relationship Id="rId13" Type="http://schemas.openxmlformats.org/officeDocument/2006/relationships/image" Target="../media/image309.png"/><Relationship Id="rId18" Type="http://schemas.openxmlformats.org/officeDocument/2006/relationships/customXml" Target="../ink/ink323.xml"/><Relationship Id="rId39" Type="http://schemas.openxmlformats.org/officeDocument/2006/relationships/customXml" Target="../ink/ink33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1.xml"/><Relationship Id="rId21" Type="http://schemas.openxmlformats.org/officeDocument/2006/relationships/image" Target="../media/image342.png"/><Relationship Id="rId42" Type="http://schemas.openxmlformats.org/officeDocument/2006/relationships/image" Target="../media/image351.png"/><Relationship Id="rId47" Type="http://schemas.openxmlformats.org/officeDocument/2006/relationships/customXml" Target="../ink/ink372.xml"/><Relationship Id="rId63" Type="http://schemas.openxmlformats.org/officeDocument/2006/relationships/customXml" Target="../ink/ink380.xml"/><Relationship Id="rId68" Type="http://schemas.openxmlformats.org/officeDocument/2006/relationships/image" Target="../media/image364.png"/><Relationship Id="rId84" Type="http://schemas.openxmlformats.org/officeDocument/2006/relationships/image" Target="../media/image42.png"/><Relationship Id="rId16" Type="http://schemas.openxmlformats.org/officeDocument/2006/relationships/customXml" Target="../ink/ink356.xml"/><Relationship Id="rId11" Type="http://schemas.openxmlformats.org/officeDocument/2006/relationships/image" Target="../media/image337.png"/><Relationship Id="rId32" Type="http://schemas.openxmlformats.org/officeDocument/2006/relationships/customXml" Target="../ink/ink364.xml"/><Relationship Id="rId37" Type="http://schemas.openxmlformats.org/officeDocument/2006/relationships/image" Target="../media/image350.png"/><Relationship Id="rId53" Type="http://schemas.openxmlformats.org/officeDocument/2006/relationships/customXml" Target="../ink/ink375.xml"/><Relationship Id="rId58" Type="http://schemas.openxmlformats.org/officeDocument/2006/relationships/image" Target="../media/image359.png"/><Relationship Id="rId74" Type="http://schemas.openxmlformats.org/officeDocument/2006/relationships/image" Target="../media/image367.png"/><Relationship Id="rId79" Type="http://schemas.openxmlformats.org/officeDocument/2006/relationships/customXml" Target="../ink/ink388.xml"/><Relationship Id="rId5" Type="http://schemas.openxmlformats.org/officeDocument/2006/relationships/image" Target="../media/image334.png"/><Relationship Id="rId61" Type="http://schemas.openxmlformats.org/officeDocument/2006/relationships/customXml" Target="../ink/ink379.xml"/><Relationship Id="rId82" Type="http://schemas.openxmlformats.org/officeDocument/2006/relationships/image" Target="../media/image371.png"/><Relationship Id="rId19" Type="http://schemas.openxmlformats.org/officeDocument/2006/relationships/image" Target="../media/image341.png"/><Relationship Id="rId14" Type="http://schemas.openxmlformats.org/officeDocument/2006/relationships/customXml" Target="../ink/ink355.xml"/><Relationship Id="rId22" Type="http://schemas.openxmlformats.org/officeDocument/2006/relationships/customXml" Target="../ink/ink359.xml"/><Relationship Id="rId27" Type="http://schemas.openxmlformats.org/officeDocument/2006/relationships/image" Target="../media/image345.png"/><Relationship Id="rId30" Type="http://schemas.openxmlformats.org/officeDocument/2006/relationships/customXml" Target="../ink/ink363.xml"/><Relationship Id="rId35" Type="http://schemas.openxmlformats.org/officeDocument/2006/relationships/image" Target="../media/image349.png"/><Relationship Id="rId43" Type="http://schemas.openxmlformats.org/officeDocument/2006/relationships/customXml" Target="../ink/ink370.xml"/><Relationship Id="rId48" Type="http://schemas.openxmlformats.org/officeDocument/2006/relationships/image" Target="../media/image354.png"/><Relationship Id="rId56" Type="http://schemas.openxmlformats.org/officeDocument/2006/relationships/image" Target="../media/image358.png"/><Relationship Id="rId64" Type="http://schemas.openxmlformats.org/officeDocument/2006/relationships/image" Target="../media/image362.png"/><Relationship Id="rId69" Type="http://schemas.openxmlformats.org/officeDocument/2006/relationships/customXml" Target="../ink/ink383.xml"/><Relationship Id="rId77" Type="http://schemas.openxmlformats.org/officeDocument/2006/relationships/customXml" Target="../ink/ink387.xml"/><Relationship Id="rId8" Type="http://schemas.openxmlformats.org/officeDocument/2006/relationships/customXml" Target="../ink/ink352.xml"/><Relationship Id="rId51" Type="http://schemas.openxmlformats.org/officeDocument/2006/relationships/customXml" Target="../ink/ink374.xml"/><Relationship Id="rId72" Type="http://schemas.openxmlformats.org/officeDocument/2006/relationships/image" Target="../media/image366.png"/><Relationship Id="rId80" Type="http://schemas.openxmlformats.org/officeDocument/2006/relationships/image" Target="../media/image370.png"/><Relationship Id="rId3" Type="http://schemas.openxmlformats.org/officeDocument/2006/relationships/image" Target="../media/image305.jpg"/><Relationship Id="rId12" Type="http://schemas.openxmlformats.org/officeDocument/2006/relationships/customXml" Target="../ink/ink354.xml"/><Relationship Id="rId17" Type="http://schemas.openxmlformats.org/officeDocument/2006/relationships/image" Target="../media/image340.png"/><Relationship Id="rId25" Type="http://schemas.openxmlformats.org/officeDocument/2006/relationships/image" Target="../media/image344.png"/><Relationship Id="rId33" Type="http://schemas.openxmlformats.org/officeDocument/2006/relationships/image" Target="../media/image348.png"/><Relationship Id="rId38" Type="http://schemas.openxmlformats.org/officeDocument/2006/relationships/customXml" Target="../ink/ink367.xml"/><Relationship Id="rId46" Type="http://schemas.openxmlformats.org/officeDocument/2006/relationships/image" Target="../media/image353.png"/><Relationship Id="rId59" Type="http://schemas.openxmlformats.org/officeDocument/2006/relationships/customXml" Target="../ink/ink378.xml"/><Relationship Id="rId67" Type="http://schemas.openxmlformats.org/officeDocument/2006/relationships/customXml" Target="../ink/ink382.xml"/><Relationship Id="rId20" Type="http://schemas.openxmlformats.org/officeDocument/2006/relationships/customXml" Target="../ink/ink358.xml"/><Relationship Id="rId41" Type="http://schemas.openxmlformats.org/officeDocument/2006/relationships/customXml" Target="../ink/ink369.xml"/><Relationship Id="rId54" Type="http://schemas.openxmlformats.org/officeDocument/2006/relationships/image" Target="../media/image357.png"/><Relationship Id="rId62" Type="http://schemas.openxmlformats.org/officeDocument/2006/relationships/image" Target="../media/image361.png"/><Relationship Id="rId70" Type="http://schemas.openxmlformats.org/officeDocument/2006/relationships/image" Target="../media/image365.png"/><Relationship Id="rId75" Type="http://schemas.openxmlformats.org/officeDocument/2006/relationships/customXml" Target="../ink/ink386.xml"/><Relationship Id="rId83" Type="http://schemas.openxmlformats.org/officeDocument/2006/relationships/customXml" Target="../ink/ink39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1.xml"/><Relationship Id="rId15" Type="http://schemas.openxmlformats.org/officeDocument/2006/relationships/image" Target="../media/image339.png"/><Relationship Id="rId23" Type="http://schemas.openxmlformats.org/officeDocument/2006/relationships/image" Target="../media/image343.png"/><Relationship Id="rId28" Type="http://schemas.openxmlformats.org/officeDocument/2006/relationships/customXml" Target="../ink/ink362.xml"/><Relationship Id="rId36" Type="http://schemas.openxmlformats.org/officeDocument/2006/relationships/customXml" Target="../ink/ink366.xml"/><Relationship Id="rId49" Type="http://schemas.openxmlformats.org/officeDocument/2006/relationships/customXml" Target="../ink/ink373.xml"/><Relationship Id="rId57" Type="http://schemas.openxmlformats.org/officeDocument/2006/relationships/customXml" Target="../ink/ink377.xml"/><Relationship Id="rId10" Type="http://schemas.openxmlformats.org/officeDocument/2006/relationships/customXml" Target="../ink/ink353.xml"/><Relationship Id="rId31" Type="http://schemas.openxmlformats.org/officeDocument/2006/relationships/image" Target="../media/image347.png"/><Relationship Id="rId44" Type="http://schemas.openxmlformats.org/officeDocument/2006/relationships/image" Target="../media/image352.png"/><Relationship Id="rId52" Type="http://schemas.openxmlformats.org/officeDocument/2006/relationships/image" Target="../media/image356.png"/><Relationship Id="rId60" Type="http://schemas.openxmlformats.org/officeDocument/2006/relationships/image" Target="../media/image360.png"/><Relationship Id="rId65" Type="http://schemas.openxmlformats.org/officeDocument/2006/relationships/customXml" Target="../ink/ink381.xml"/><Relationship Id="rId73" Type="http://schemas.openxmlformats.org/officeDocument/2006/relationships/customXml" Target="../ink/ink385.xml"/><Relationship Id="rId78" Type="http://schemas.openxmlformats.org/officeDocument/2006/relationships/image" Target="../media/image369.png"/><Relationship Id="rId81" Type="http://schemas.openxmlformats.org/officeDocument/2006/relationships/customXml" Target="../ink/ink389.xml"/><Relationship Id="rId4" Type="http://schemas.openxmlformats.org/officeDocument/2006/relationships/customXml" Target="../ink/ink350.xml"/><Relationship Id="rId9" Type="http://schemas.openxmlformats.org/officeDocument/2006/relationships/image" Target="../media/image336.png"/><Relationship Id="rId13" Type="http://schemas.openxmlformats.org/officeDocument/2006/relationships/image" Target="../media/image338.png"/><Relationship Id="rId18" Type="http://schemas.openxmlformats.org/officeDocument/2006/relationships/customXml" Target="../ink/ink357.xml"/><Relationship Id="rId39" Type="http://schemas.openxmlformats.org/officeDocument/2006/relationships/image" Target="../media/image54.png"/><Relationship Id="rId34" Type="http://schemas.openxmlformats.org/officeDocument/2006/relationships/customXml" Target="../ink/ink365.xml"/><Relationship Id="rId50" Type="http://schemas.openxmlformats.org/officeDocument/2006/relationships/image" Target="../media/image355.png"/><Relationship Id="rId55" Type="http://schemas.openxmlformats.org/officeDocument/2006/relationships/customXml" Target="../ink/ink376.xml"/><Relationship Id="rId76" Type="http://schemas.openxmlformats.org/officeDocument/2006/relationships/image" Target="../media/image368.png"/><Relationship Id="rId7" Type="http://schemas.openxmlformats.org/officeDocument/2006/relationships/image" Target="../media/image335.png"/><Relationship Id="rId71" Type="http://schemas.openxmlformats.org/officeDocument/2006/relationships/customXml" Target="../ink/ink384.xml"/><Relationship Id="rId2" Type="http://schemas.openxmlformats.org/officeDocument/2006/relationships/image" Target="../media/image333.jpeg"/><Relationship Id="rId29" Type="http://schemas.openxmlformats.org/officeDocument/2006/relationships/image" Target="../media/image346.png"/><Relationship Id="rId24" Type="http://schemas.openxmlformats.org/officeDocument/2006/relationships/customXml" Target="../ink/ink360.xml"/><Relationship Id="rId40" Type="http://schemas.openxmlformats.org/officeDocument/2006/relationships/customXml" Target="../ink/ink368.xml"/><Relationship Id="rId45" Type="http://schemas.openxmlformats.org/officeDocument/2006/relationships/customXml" Target="../ink/ink371.xml"/><Relationship Id="rId66" Type="http://schemas.openxmlformats.org/officeDocument/2006/relationships/image" Target="../media/image3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image" Target="../media/image37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image" Target="../media/image37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F44E60-C413-0831-7390-44A55E85E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0" y="128587"/>
            <a:ext cx="11693679" cy="136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00400A-DFE9-EFD4-AEAA-2A40D291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0" y="1428133"/>
            <a:ext cx="5690592" cy="53012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536864-F9F5-679B-81DF-A3213DBD6A2F}"/>
                  </a:ext>
                </a:extLst>
              </p14:cNvPr>
              <p14:cNvContentPartPr/>
              <p14:nvPr/>
            </p14:nvContentPartPr>
            <p14:xfrm>
              <a:off x="7791559" y="829965"/>
              <a:ext cx="362880" cy="68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536864-F9F5-679B-81DF-A3213DBD6A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559" y="820965"/>
                <a:ext cx="380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80CCA2F-29E9-F9DC-6CF3-8E81ED8E2681}"/>
                  </a:ext>
                </a:extLst>
              </p14:cNvPr>
              <p14:cNvContentPartPr/>
              <p14:nvPr/>
            </p14:nvContentPartPr>
            <p14:xfrm>
              <a:off x="7835119" y="821325"/>
              <a:ext cx="272160" cy="19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80CCA2F-29E9-F9DC-6CF3-8E81ED8E26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6119" y="812325"/>
                <a:ext cx="289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9B08F0D-4CEF-EF33-1A5A-4E3277391DB6}"/>
                  </a:ext>
                </a:extLst>
              </p14:cNvPr>
              <p14:cNvContentPartPr/>
              <p14:nvPr/>
            </p14:nvContentPartPr>
            <p14:xfrm>
              <a:off x="612079" y="2449245"/>
              <a:ext cx="5048280" cy="67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9B08F0D-4CEF-EF33-1A5A-4E3277391D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079" y="2440605"/>
                <a:ext cx="5065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B5155C4-CC0A-8B4C-F338-65568F61A2E3}"/>
                  </a:ext>
                </a:extLst>
              </p14:cNvPr>
              <p14:cNvContentPartPr/>
              <p14:nvPr/>
            </p14:nvContentPartPr>
            <p14:xfrm>
              <a:off x="595159" y="2969445"/>
              <a:ext cx="1047240" cy="68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B5155C4-CC0A-8B4C-F338-65568F61A2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6519" y="2960445"/>
                <a:ext cx="10648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F0016C7-E63D-F7A9-0261-4800D55133BA}"/>
                  </a:ext>
                </a:extLst>
              </p14:cNvPr>
              <p14:cNvContentPartPr/>
              <p14:nvPr/>
            </p14:nvContentPartPr>
            <p14:xfrm>
              <a:off x="7658719" y="1072889"/>
              <a:ext cx="498600" cy="2880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F0016C7-E63D-F7A9-0261-4800D55133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49719" y="1063889"/>
                <a:ext cx="5162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153A077-35B4-8F1E-DBA7-AEFC45BCDB99}"/>
                  </a:ext>
                </a:extLst>
              </p14:cNvPr>
              <p14:cNvContentPartPr/>
              <p14:nvPr/>
            </p14:nvContentPartPr>
            <p14:xfrm>
              <a:off x="2969359" y="2826449"/>
              <a:ext cx="561960" cy="90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153A077-35B4-8F1E-DBA7-AEFC45BCDB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0359" y="2817449"/>
                <a:ext cx="579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0C036E-ABD4-6FD6-A113-34EADF9203D7}"/>
                  </a:ext>
                </a:extLst>
              </p14:cNvPr>
              <p14:cNvContentPartPr/>
              <p14:nvPr/>
            </p14:nvContentPartPr>
            <p14:xfrm>
              <a:off x="3219559" y="2539889"/>
              <a:ext cx="88200" cy="1231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0C036E-ABD4-6FD6-A113-34EADF9203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0559" y="2531249"/>
                <a:ext cx="1058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2A9318-40F2-1779-7F15-B80B18112DAB}"/>
              </a:ext>
            </a:extLst>
          </p:cNvPr>
          <p:cNvGrpSpPr/>
          <p:nvPr/>
        </p:nvGrpSpPr>
        <p:grpSpPr>
          <a:xfrm>
            <a:off x="8078479" y="2041289"/>
            <a:ext cx="453240" cy="409320"/>
            <a:chOff x="8078479" y="2041289"/>
            <a:chExt cx="45324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3248762-3B49-FF88-3075-90A491E763B7}"/>
                    </a:ext>
                  </a:extLst>
                </p14:cNvPr>
                <p14:cNvContentPartPr/>
                <p14:nvPr/>
              </p14:nvContentPartPr>
              <p14:xfrm>
                <a:off x="8078479" y="2119769"/>
                <a:ext cx="304200" cy="330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3248762-3B49-FF88-3075-90A491E763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9479" y="2110769"/>
                  <a:ext cx="321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B02FD07-87BD-5FA7-C823-A3BAEF8740C7}"/>
                    </a:ext>
                  </a:extLst>
                </p14:cNvPr>
                <p14:cNvContentPartPr/>
                <p14:nvPr/>
              </p14:nvContentPartPr>
              <p14:xfrm>
                <a:off x="8439199" y="2080169"/>
                <a:ext cx="86040" cy="83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B02FD07-87BD-5FA7-C823-A3BAEF8740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0199" y="2071169"/>
                  <a:ext cx="103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305243B-07FF-E941-D88E-C5A751CB20F5}"/>
                    </a:ext>
                  </a:extLst>
                </p14:cNvPr>
                <p14:cNvContentPartPr/>
                <p14:nvPr/>
              </p14:nvContentPartPr>
              <p14:xfrm>
                <a:off x="8413279" y="2041289"/>
                <a:ext cx="118440" cy="84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305243B-07FF-E941-D88E-C5A751CB20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04639" y="2032289"/>
                  <a:ext cx="1360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0784E7-D382-7E3B-53BB-C38175E68F38}"/>
              </a:ext>
            </a:extLst>
          </p:cNvPr>
          <p:cNvGrpSpPr/>
          <p:nvPr/>
        </p:nvGrpSpPr>
        <p:grpSpPr>
          <a:xfrm>
            <a:off x="8849239" y="1987649"/>
            <a:ext cx="1098000" cy="394200"/>
            <a:chOff x="8849239" y="1987649"/>
            <a:chExt cx="109800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C518BEC-2955-63D2-8C88-7F9A9A3AAC7D}"/>
                    </a:ext>
                  </a:extLst>
                </p14:cNvPr>
                <p14:cNvContentPartPr/>
                <p14:nvPr/>
              </p14:nvContentPartPr>
              <p14:xfrm>
                <a:off x="8849239" y="2113649"/>
                <a:ext cx="280440" cy="222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C518BEC-2955-63D2-8C88-7F9A9A3AAC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40599" y="2105009"/>
                  <a:ext cx="298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728AC2A-80DC-DEA7-42C2-BB509AA1D155}"/>
                    </a:ext>
                  </a:extLst>
                </p14:cNvPr>
                <p14:cNvContentPartPr/>
                <p14:nvPr/>
              </p14:nvContentPartPr>
              <p14:xfrm>
                <a:off x="9209959" y="2147129"/>
                <a:ext cx="148680" cy="234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728AC2A-80DC-DEA7-42C2-BB509AA1D1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1319" y="2138129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4740A81-35C8-1AAE-A566-F3D12785673A}"/>
                    </a:ext>
                  </a:extLst>
                </p14:cNvPr>
                <p14:cNvContentPartPr/>
                <p14:nvPr/>
              </p14:nvContentPartPr>
              <p14:xfrm>
                <a:off x="9454039" y="2204729"/>
                <a:ext cx="294120" cy="169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4740A81-35C8-1AAE-A566-F3D1278567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5399" y="2196089"/>
                  <a:ext cx="311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C2E99D7-B002-5392-B444-061B524358F4}"/>
                    </a:ext>
                  </a:extLst>
                </p14:cNvPr>
                <p14:cNvContentPartPr/>
                <p14:nvPr/>
              </p14:nvContentPartPr>
              <p14:xfrm>
                <a:off x="9521719" y="2088449"/>
                <a:ext cx="251280" cy="201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C2E99D7-B002-5392-B444-061B524358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13079" y="2079449"/>
                  <a:ext cx="268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5C0AF34-02E4-ADA5-61F3-4D81F96536C4}"/>
                    </a:ext>
                  </a:extLst>
                </p14:cNvPr>
                <p14:cNvContentPartPr/>
                <p14:nvPr/>
              </p14:nvContentPartPr>
              <p14:xfrm>
                <a:off x="9871639" y="1987649"/>
                <a:ext cx="75600" cy="172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5C0AF34-02E4-ADA5-61F3-4D81F96536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62639" y="1978649"/>
                  <a:ext cx="9324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7EA7CE0-A9D6-714C-6E1B-6504CF27E017}"/>
                  </a:ext>
                </a:extLst>
              </p14:cNvPr>
              <p14:cNvContentPartPr/>
              <p14:nvPr/>
            </p14:nvContentPartPr>
            <p14:xfrm>
              <a:off x="8170279" y="2531609"/>
              <a:ext cx="1713240" cy="694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7EA7CE0-A9D6-714C-6E1B-6504CF27E0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61639" y="2522609"/>
                <a:ext cx="1730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152A4F6-5EDF-2CBC-755B-2472FD03686A}"/>
                  </a:ext>
                </a:extLst>
              </p14:cNvPr>
              <p14:cNvContentPartPr/>
              <p14:nvPr/>
            </p14:nvContentPartPr>
            <p14:xfrm>
              <a:off x="3456079" y="2792969"/>
              <a:ext cx="616680" cy="604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152A4F6-5EDF-2CBC-755B-2472FD0368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47079" y="2784329"/>
                <a:ext cx="6343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73EA0D5E-9C66-1D95-6649-613AF6D2A6B7}"/>
              </a:ext>
            </a:extLst>
          </p:cNvPr>
          <p:cNvGrpSpPr/>
          <p:nvPr/>
        </p:nvGrpSpPr>
        <p:grpSpPr>
          <a:xfrm>
            <a:off x="8497879" y="883529"/>
            <a:ext cx="706320" cy="183960"/>
            <a:chOff x="8497879" y="883529"/>
            <a:chExt cx="70632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FC0A66C-566A-8F21-58E5-59DE7B210FFE}"/>
                    </a:ext>
                  </a:extLst>
                </p14:cNvPr>
                <p14:cNvContentPartPr/>
                <p14:nvPr/>
              </p14:nvContentPartPr>
              <p14:xfrm>
                <a:off x="8497879" y="1022849"/>
                <a:ext cx="477720" cy="16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FC0A66C-566A-8F21-58E5-59DE7B210F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88879" y="1014209"/>
                  <a:ext cx="495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4D1EB41-ED9A-B6D1-AB0F-601468A9B2A0}"/>
                    </a:ext>
                  </a:extLst>
                </p14:cNvPr>
                <p14:cNvContentPartPr/>
                <p14:nvPr/>
              </p14:nvContentPartPr>
              <p14:xfrm>
                <a:off x="8892079" y="937169"/>
                <a:ext cx="60480" cy="100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4D1EB41-ED9A-B6D1-AB0F-601468A9B2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83439" y="928529"/>
                  <a:ext cx="78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A1A3378-6E1D-F32D-B347-62B2B545867E}"/>
                    </a:ext>
                  </a:extLst>
                </p14:cNvPr>
                <p14:cNvContentPartPr/>
                <p14:nvPr/>
              </p14:nvContentPartPr>
              <p14:xfrm>
                <a:off x="9065599" y="883529"/>
                <a:ext cx="138600" cy="183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A1A3378-6E1D-F32D-B347-62B2B54586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56959" y="874889"/>
                  <a:ext cx="1562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7AE46A8-F6F4-4423-1923-52217B5621A7}"/>
                  </a:ext>
                </a:extLst>
              </p14:cNvPr>
              <p14:cNvContentPartPr/>
              <p14:nvPr/>
            </p14:nvContentPartPr>
            <p14:xfrm>
              <a:off x="7563679" y="58049"/>
              <a:ext cx="587160" cy="594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7AE46A8-F6F4-4423-1923-52217B5621A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55039" y="49049"/>
                <a:ext cx="604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12BC906-49C7-1089-6218-7FEC2492886A}"/>
                  </a:ext>
                </a:extLst>
              </p14:cNvPr>
              <p14:cNvContentPartPr/>
              <p14:nvPr/>
            </p14:nvContentPartPr>
            <p14:xfrm>
              <a:off x="8925199" y="536489"/>
              <a:ext cx="132120" cy="201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12BC906-49C7-1089-6218-7FEC249288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6559" y="527489"/>
                <a:ext cx="149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A0560D9-2D2F-D973-203E-7ECA63B8406D}"/>
                  </a:ext>
                </a:extLst>
              </p14:cNvPr>
              <p14:cNvContentPartPr/>
              <p14:nvPr/>
            </p14:nvContentPartPr>
            <p14:xfrm>
              <a:off x="7980559" y="460529"/>
              <a:ext cx="155880" cy="410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A0560D9-2D2F-D973-203E-7ECA63B840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71919" y="451529"/>
                <a:ext cx="17352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63B236FE-F097-C85E-83FC-B621A98A8B56}"/>
              </a:ext>
            </a:extLst>
          </p:cNvPr>
          <p:cNvGrpSpPr/>
          <p:nvPr/>
        </p:nvGrpSpPr>
        <p:grpSpPr>
          <a:xfrm>
            <a:off x="8908639" y="91529"/>
            <a:ext cx="581760" cy="174960"/>
            <a:chOff x="8908639" y="91529"/>
            <a:chExt cx="58176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75662A4-4D80-90EE-F35D-09882E189DD4}"/>
                    </a:ext>
                  </a:extLst>
                </p14:cNvPr>
                <p14:cNvContentPartPr/>
                <p14:nvPr/>
              </p14:nvContentPartPr>
              <p14:xfrm>
                <a:off x="8908639" y="142289"/>
                <a:ext cx="126000" cy="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75662A4-4D80-90EE-F35D-09882E189D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99999" y="133649"/>
                  <a:ext cx="14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98CD8CC-6393-4072-0D33-41D31BBD0973}"/>
                    </a:ext>
                  </a:extLst>
                </p14:cNvPr>
                <p14:cNvContentPartPr/>
                <p14:nvPr/>
              </p14:nvContentPartPr>
              <p14:xfrm>
                <a:off x="9137599" y="91529"/>
                <a:ext cx="352800" cy="174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98CD8CC-6393-4072-0D33-41D31BBD09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28599" y="82889"/>
                  <a:ext cx="3704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1FBAFC0-E107-6A53-3525-AD93942EAB47}"/>
                  </a:ext>
                </a:extLst>
              </p14:cNvPr>
              <p14:cNvContentPartPr/>
              <p14:nvPr/>
            </p14:nvContentPartPr>
            <p14:xfrm>
              <a:off x="4513039" y="3061889"/>
              <a:ext cx="580680" cy="176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1FBAFC0-E107-6A53-3525-AD93942EAB4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04039" y="3052889"/>
                <a:ext cx="598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95CC133-3122-2118-98F5-FCBCDA16864A}"/>
                  </a:ext>
                </a:extLst>
              </p14:cNvPr>
              <p14:cNvContentPartPr/>
              <p14:nvPr/>
            </p14:nvContentPartPr>
            <p14:xfrm>
              <a:off x="2088799" y="3673529"/>
              <a:ext cx="2361600" cy="1022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95CC133-3122-2118-98F5-FCBCDA1686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79799" y="3664889"/>
                <a:ext cx="2379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EA6F444-2A88-D231-CA9B-94E914AE36F7}"/>
                  </a:ext>
                </a:extLst>
              </p14:cNvPr>
              <p14:cNvContentPartPr/>
              <p14:nvPr/>
            </p14:nvContentPartPr>
            <p14:xfrm>
              <a:off x="2373559" y="4470569"/>
              <a:ext cx="2927880" cy="604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EA6F444-2A88-D231-CA9B-94E914AE36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64919" y="4461929"/>
                <a:ext cx="2945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0C337B99-48F6-1309-DFDA-FF65EDD53AC8}"/>
                  </a:ext>
                </a:extLst>
              </p14:cNvPr>
              <p14:cNvContentPartPr/>
              <p14:nvPr/>
            </p14:nvContentPartPr>
            <p14:xfrm>
              <a:off x="6576559" y="3070169"/>
              <a:ext cx="3372840" cy="11750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0C337B99-48F6-1309-DFDA-FF65EDD53A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67919" y="3061169"/>
                <a:ext cx="3390480" cy="11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993F680C-80BF-B11C-76E1-6BB0DA34F4E0}"/>
              </a:ext>
            </a:extLst>
          </p:cNvPr>
          <p:cNvGrpSpPr/>
          <p:nvPr/>
        </p:nvGrpSpPr>
        <p:grpSpPr>
          <a:xfrm>
            <a:off x="8187559" y="2885489"/>
            <a:ext cx="1083240" cy="573480"/>
            <a:chOff x="8187559" y="2885489"/>
            <a:chExt cx="108324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CCDF7D2-5C18-4B54-10AC-953A9CD5146D}"/>
                    </a:ext>
                  </a:extLst>
                </p14:cNvPr>
                <p14:cNvContentPartPr/>
                <p14:nvPr/>
              </p14:nvContentPartPr>
              <p14:xfrm>
                <a:off x="8237599" y="2885489"/>
                <a:ext cx="117720" cy="546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CCDF7D2-5C18-4B54-10AC-953A9CD514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28959" y="2876489"/>
                  <a:ext cx="1353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8D79954-3C73-FB29-80CC-6A2D1633F510}"/>
                    </a:ext>
                  </a:extLst>
                </p14:cNvPr>
                <p14:cNvContentPartPr/>
                <p14:nvPr/>
              </p14:nvContentPartPr>
              <p14:xfrm>
                <a:off x="8187559" y="3254489"/>
                <a:ext cx="197640" cy="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8D79954-3C73-FB29-80CC-6A2D1633F5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78559" y="3245489"/>
                  <a:ext cx="21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08A0A5-ADCF-7624-1595-763B4D9E7EF1}"/>
                    </a:ext>
                  </a:extLst>
                </p14:cNvPr>
                <p14:cNvContentPartPr/>
                <p14:nvPr/>
              </p14:nvContentPartPr>
              <p14:xfrm>
                <a:off x="8496799" y="3095009"/>
                <a:ext cx="110160" cy="325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08A0A5-ADCF-7624-1595-763B4D9E7E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88159" y="3086369"/>
                  <a:ext cx="127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1852F7F-CD09-E528-0944-96F7B6D32F32}"/>
                    </a:ext>
                  </a:extLst>
                </p14:cNvPr>
                <p14:cNvContentPartPr/>
                <p14:nvPr/>
              </p14:nvContentPartPr>
              <p14:xfrm>
                <a:off x="8665279" y="3193649"/>
                <a:ext cx="231120" cy="141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1852F7F-CD09-E528-0944-96F7B6D32F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56639" y="3185009"/>
                  <a:ext cx="248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7687968-AB52-4402-97CA-6930F89036EC}"/>
                    </a:ext>
                  </a:extLst>
                </p14:cNvPr>
                <p14:cNvContentPartPr/>
                <p14:nvPr/>
              </p14:nvContentPartPr>
              <p14:xfrm>
                <a:off x="8723959" y="3153689"/>
                <a:ext cx="177120" cy="119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7687968-AB52-4402-97CA-6930F89036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14959" y="3144689"/>
                  <a:ext cx="194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E6B7A6-75BD-5C5F-7604-3CC632BB6A33}"/>
                    </a:ext>
                  </a:extLst>
                </p14:cNvPr>
                <p14:cNvContentPartPr/>
                <p14:nvPr/>
              </p14:nvContentPartPr>
              <p14:xfrm>
                <a:off x="9184399" y="3044609"/>
                <a:ext cx="86400" cy="414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E6B7A6-75BD-5C5F-7604-3CC632BB6A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75399" y="3035969"/>
                  <a:ext cx="10404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7FEAF911-6DA2-6313-12E1-8F17AE3E4310}"/>
                  </a:ext>
                </a:extLst>
              </p14:cNvPr>
              <p14:cNvContentPartPr/>
              <p14:nvPr/>
            </p14:nvContentPartPr>
            <p14:xfrm>
              <a:off x="997999" y="5234129"/>
              <a:ext cx="994680" cy="76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7FEAF911-6DA2-6313-12E1-8F17AE3E43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8999" y="5225129"/>
                <a:ext cx="101232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503B3A3-AFF4-13B4-7A9C-F64A23E6C3FB}"/>
              </a:ext>
            </a:extLst>
          </p:cNvPr>
          <p:cNvGrpSpPr/>
          <p:nvPr/>
        </p:nvGrpSpPr>
        <p:grpSpPr>
          <a:xfrm>
            <a:off x="4001479" y="5132969"/>
            <a:ext cx="1387080" cy="27000"/>
            <a:chOff x="4001479" y="5132969"/>
            <a:chExt cx="1387080" cy="2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83111C-4BCB-0CB1-F96D-17FD2E458582}"/>
                    </a:ext>
                  </a:extLst>
                </p14:cNvPr>
                <p14:cNvContentPartPr/>
                <p14:nvPr/>
              </p14:nvContentPartPr>
              <p14:xfrm>
                <a:off x="4001479" y="5132969"/>
                <a:ext cx="475200" cy="27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83111C-4BCB-0CB1-F96D-17FD2E4585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2479" y="5124329"/>
                  <a:ext cx="492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58B197-38C3-A9BF-CA52-2B76AAA4085F}"/>
                    </a:ext>
                  </a:extLst>
                </p14:cNvPr>
                <p14:cNvContentPartPr/>
                <p14:nvPr/>
              </p14:nvContentPartPr>
              <p14:xfrm>
                <a:off x="4915879" y="5133329"/>
                <a:ext cx="472680" cy="9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58B197-38C3-A9BF-CA52-2B76AAA408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6879" y="5124689"/>
                  <a:ext cx="4903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E572722-69EE-277E-8222-5FF9CE508E8D}"/>
              </a:ext>
            </a:extLst>
          </p:cNvPr>
          <p:cNvGrpSpPr/>
          <p:nvPr/>
        </p:nvGrpSpPr>
        <p:grpSpPr>
          <a:xfrm>
            <a:off x="7172359" y="-286111"/>
            <a:ext cx="1369800" cy="1226520"/>
            <a:chOff x="7172359" y="-286111"/>
            <a:chExt cx="1369800" cy="12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819753D-66F9-9588-AB76-452AE21C8D94}"/>
                    </a:ext>
                  </a:extLst>
                </p14:cNvPr>
                <p14:cNvContentPartPr/>
                <p14:nvPr/>
              </p14:nvContentPartPr>
              <p14:xfrm>
                <a:off x="7547479" y="-131955"/>
                <a:ext cx="137520" cy="164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819753D-66F9-9588-AB76-452AE21C8D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8479" y="-140595"/>
                  <a:ext cx="155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0C4494F-9CF4-B798-C588-2C1B4DCDD0DA}"/>
                    </a:ext>
                  </a:extLst>
                </p14:cNvPr>
                <p14:cNvContentPartPr/>
                <p14:nvPr/>
              </p14:nvContentPartPr>
              <p14:xfrm>
                <a:off x="7766359" y="-109351"/>
                <a:ext cx="180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0C4494F-9CF4-B798-C588-2C1B4DCDD0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7359" y="-117991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1E07EFA-506C-0299-2C08-8EB4ACB07086}"/>
                    </a:ext>
                  </a:extLst>
                </p14:cNvPr>
                <p14:cNvContentPartPr/>
                <p14:nvPr/>
              </p14:nvContentPartPr>
              <p14:xfrm>
                <a:off x="7893799" y="-154711"/>
                <a:ext cx="203400" cy="131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1E07EFA-506C-0299-2C08-8EB4ACB070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84799" y="-163351"/>
                  <a:ext cx="221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18ABB9-24E8-4157-4E6D-43869A199C2F}"/>
                    </a:ext>
                  </a:extLst>
                </p14:cNvPr>
                <p14:cNvContentPartPr/>
                <p14:nvPr/>
              </p14:nvContentPartPr>
              <p14:xfrm>
                <a:off x="7288639" y="90165"/>
                <a:ext cx="439920" cy="448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18ABB9-24E8-4157-4E6D-43869A199C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999" y="81165"/>
                  <a:ext cx="457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07678B0-6B28-C71B-A36C-FCC3512D7923}"/>
                    </a:ext>
                  </a:extLst>
                </p14:cNvPr>
                <p14:cNvContentPartPr/>
                <p14:nvPr/>
              </p14:nvContentPartPr>
              <p14:xfrm>
                <a:off x="7732519" y="477525"/>
                <a:ext cx="329760" cy="394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07678B0-6B28-C71B-A36C-FCC3512D79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23879" y="468525"/>
                  <a:ext cx="347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E2A1D23-FBC0-624D-3912-2DE29A537D4F}"/>
                    </a:ext>
                  </a:extLst>
                </p14:cNvPr>
                <p14:cNvContentPartPr/>
                <p14:nvPr/>
              </p14:nvContentPartPr>
              <p14:xfrm>
                <a:off x="7172359" y="-286111"/>
                <a:ext cx="1369800" cy="1226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E2A1D23-FBC0-624D-3912-2DE29A537D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63359" y="-295111"/>
                  <a:ext cx="1387440" cy="12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5F9F467-8C73-04AB-019A-AC4C7EE4C041}"/>
              </a:ext>
            </a:extLst>
          </p:cNvPr>
          <p:cNvGrpSpPr/>
          <p:nvPr/>
        </p:nvGrpSpPr>
        <p:grpSpPr>
          <a:xfrm>
            <a:off x="5476039" y="4512689"/>
            <a:ext cx="240120" cy="498960"/>
            <a:chOff x="5476039" y="4512689"/>
            <a:chExt cx="2401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25EB91B-A594-2E2D-9623-62C539EB90FB}"/>
                    </a:ext>
                  </a:extLst>
                </p14:cNvPr>
                <p14:cNvContentPartPr/>
                <p14:nvPr/>
              </p14:nvContentPartPr>
              <p14:xfrm>
                <a:off x="5476039" y="4512689"/>
                <a:ext cx="205200" cy="441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25EB91B-A594-2E2D-9623-62C539EB90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7039" y="4504049"/>
                  <a:ext cx="2228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BC6F31D-487F-A13C-3A40-EEE3B3A0DEF6}"/>
                    </a:ext>
                  </a:extLst>
                </p14:cNvPr>
                <p14:cNvContentPartPr/>
                <p14:nvPr/>
              </p14:nvContentPartPr>
              <p14:xfrm>
                <a:off x="5477839" y="4924169"/>
                <a:ext cx="238320" cy="87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BC6F31D-487F-A13C-3A40-EEE3B3A0DE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68839" y="4915169"/>
                  <a:ext cx="25596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01F259C3-DDFB-89AE-7637-C80E0715E195}"/>
                  </a:ext>
                </a:extLst>
              </p14:cNvPr>
              <p14:cNvContentPartPr/>
              <p14:nvPr/>
            </p14:nvContentPartPr>
            <p14:xfrm>
              <a:off x="561679" y="5946929"/>
              <a:ext cx="1112760" cy="273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01F259C3-DDFB-89AE-7637-C80E0715E19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2679" y="5937929"/>
                <a:ext cx="1130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0FFB518-25B3-784D-7BBF-16BD4FBA1B4C}"/>
                  </a:ext>
                </a:extLst>
              </p14:cNvPr>
              <p14:cNvContentPartPr/>
              <p14:nvPr/>
            </p14:nvContentPartPr>
            <p14:xfrm>
              <a:off x="2189239" y="5940809"/>
              <a:ext cx="653760" cy="662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0FFB518-25B3-784D-7BBF-16BD4FBA1B4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80599" y="5932169"/>
                <a:ext cx="671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A302EA8-083C-B2E0-91E9-4B1FB84EC824}"/>
                  </a:ext>
                </a:extLst>
              </p14:cNvPr>
              <p14:cNvContentPartPr/>
              <p14:nvPr/>
            </p14:nvContentPartPr>
            <p14:xfrm>
              <a:off x="3298759" y="5879609"/>
              <a:ext cx="2206800" cy="1530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A302EA8-083C-B2E0-91E9-4B1FB84EC82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89759" y="5870969"/>
                <a:ext cx="22244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3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48DC4-CF61-3B72-CEC6-3DDEEBA7A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5" y="0"/>
            <a:ext cx="11714669" cy="90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8B2F23-10FA-7C03-4412-F1144446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1629"/>
          <a:stretch/>
        </p:blipFill>
        <p:spPr>
          <a:xfrm>
            <a:off x="0" y="661471"/>
            <a:ext cx="5805182" cy="6196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A62901-C84E-DA04-413C-060625A28858}"/>
                  </a:ext>
                </a:extLst>
              </p14:cNvPr>
              <p14:cNvContentPartPr/>
              <p14:nvPr/>
            </p14:nvContentPartPr>
            <p14:xfrm>
              <a:off x="7625239" y="1753005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A62901-C84E-DA04-413C-060625A28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6599" y="17440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26617F0-B3EB-69C6-B46C-F2EAAB200602}"/>
                  </a:ext>
                </a:extLst>
              </p14:cNvPr>
              <p14:cNvContentPartPr/>
              <p14:nvPr/>
            </p14:nvContentPartPr>
            <p14:xfrm>
              <a:off x="4336639" y="536565"/>
              <a:ext cx="861120" cy="172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26617F0-B3EB-69C6-B46C-F2EAAB200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7999" y="527925"/>
                <a:ext cx="878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46EA09E-C33A-90C9-7A3B-284777FE6496}"/>
                  </a:ext>
                </a:extLst>
              </p14:cNvPr>
              <p14:cNvContentPartPr/>
              <p14:nvPr/>
            </p14:nvContentPartPr>
            <p14:xfrm>
              <a:off x="7112239" y="813405"/>
              <a:ext cx="1535040" cy="100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46EA09E-C33A-90C9-7A3B-284777FE6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3239" y="804405"/>
                <a:ext cx="1552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D7F61849-1D50-39DE-E72F-638791B67C48}"/>
                  </a:ext>
                </a:extLst>
              </p14:cNvPr>
              <p14:cNvContentPartPr/>
              <p14:nvPr/>
            </p14:nvContentPartPr>
            <p14:xfrm>
              <a:off x="1350439" y="1635285"/>
              <a:ext cx="3062520" cy="1195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D7F61849-1D50-39DE-E72F-638791B67C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1439" y="1626285"/>
                <a:ext cx="308016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A64E84-60AA-8653-2C8A-0D5D5C2FF844}"/>
              </a:ext>
            </a:extLst>
          </p:cNvPr>
          <p:cNvGrpSpPr/>
          <p:nvPr/>
        </p:nvGrpSpPr>
        <p:grpSpPr>
          <a:xfrm>
            <a:off x="7130239" y="1517925"/>
            <a:ext cx="4017960" cy="1319400"/>
            <a:chOff x="7130239" y="1517925"/>
            <a:chExt cx="4017960" cy="13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91A2A4D-1012-D3EF-3D38-7CC3103DB75A}"/>
                    </a:ext>
                  </a:extLst>
                </p14:cNvPr>
                <p14:cNvContentPartPr/>
                <p14:nvPr/>
              </p14:nvContentPartPr>
              <p14:xfrm>
                <a:off x="7172359" y="1759845"/>
                <a:ext cx="515160" cy="391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91A2A4D-1012-D3EF-3D38-7CC3103DB7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63719" y="1750845"/>
                  <a:ext cx="5328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80876C6-C638-C1CF-7861-36A9BFD8B895}"/>
                    </a:ext>
                  </a:extLst>
                </p14:cNvPr>
                <p14:cNvContentPartPr/>
                <p14:nvPr/>
              </p14:nvContentPartPr>
              <p14:xfrm>
                <a:off x="7750879" y="1576605"/>
                <a:ext cx="360" cy="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80876C6-C638-C1CF-7861-36A9BFD8B8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2239" y="1567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93FBA1A-3AF5-5DF1-35CD-E18A3E1417EB}"/>
                    </a:ext>
                  </a:extLst>
                </p14:cNvPr>
                <p14:cNvContentPartPr/>
                <p14:nvPr/>
              </p14:nvContentPartPr>
              <p14:xfrm>
                <a:off x="7762039" y="1602165"/>
                <a:ext cx="174240" cy="120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93FBA1A-3AF5-5DF1-35CD-E18A3E1417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3039" y="1593165"/>
                  <a:ext cx="191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2DCCF3C-0C75-94E5-9992-4225D2B64C8A}"/>
                    </a:ext>
                  </a:extLst>
                </p14:cNvPr>
                <p14:cNvContentPartPr/>
                <p14:nvPr/>
              </p14:nvContentPartPr>
              <p14:xfrm>
                <a:off x="7767799" y="1517925"/>
                <a:ext cx="3960" cy="7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2DCCF3C-0C75-94E5-9992-4225D2B64C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8799" y="1509285"/>
                  <a:ext cx="21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F358CA2-708E-91B7-65A6-3F798334EFE8}"/>
                    </a:ext>
                  </a:extLst>
                </p14:cNvPr>
                <p14:cNvContentPartPr/>
                <p14:nvPr/>
              </p14:nvContentPartPr>
              <p14:xfrm>
                <a:off x="7799839" y="1576605"/>
                <a:ext cx="1800" cy="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F358CA2-708E-91B7-65A6-3F798334EF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91199" y="156796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22F9918-628E-7ED4-0580-DBB43FD9B54A}"/>
                    </a:ext>
                  </a:extLst>
                </p14:cNvPr>
                <p14:cNvContentPartPr/>
                <p14:nvPr/>
              </p14:nvContentPartPr>
              <p14:xfrm>
                <a:off x="7910359" y="1702605"/>
                <a:ext cx="88200" cy="109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22F9918-628E-7ED4-0580-DBB43FD9B5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01719" y="1693965"/>
                  <a:ext cx="105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5839A36-0391-6126-DBEC-83BF9B6320F3}"/>
                    </a:ext>
                  </a:extLst>
                </p14:cNvPr>
                <p14:cNvContentPartPr/>
                <p14:nvPr/>
              </p14:nvContentPartPr>
              <p14:xfrm>
                <a:off x="7893799" y="1710885"/>
                <a:ext cx="360" cy="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5839A36-0391-6126-DBEC-83BF9B63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84799" y="1702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26EB686-43DA-1990-95F6-16BE8401C56E}"/>
                    </a:ext>
                  </a:extLst>
                </p14:cNvPr>
                <p14:cNvContentPartPr/>
                <p14:nvPr/>
              </p14:nvContentPartPr>
              <p14:xfrm>
                <a:off x="7841599" y="1628445"/>
                <a:ext cx="52560" cy="66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26EB686-43DA-1990-95F6-16BE8401C5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32599" y="1619445"/>
                  <a:ext cx="70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DE796FD-98C0-6CD8-571E-D2C6134EB71A}"/>
                    </a:ext>
                  </a:extLst>
                </p14:cNvPr>
                <p14:cNvContentPartPr/>
                <p14:nvPr/>
              </p14:nvContentPartPr>
              <p14:xfrm>
                <a:off x="7803799" y="1584525"/>
                <a:ext cx="23040" cy="26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DE796FD-98C0-6CD8-571E-D2C6134EB7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95159" y="1575525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477879F-92DF-6AB4-4ECF-CCDEEFD9AAED}"/>
                    </a:ext>
                  </a:extLst>
                </p14:cNvPr>
                <p14:cNvContentPartPr/>
                <p14:nvPr/>
              </p14:nvContentPartPr>
              <p14:xfrm>
                <a:off x="8294479" y="1643925"/>
                <a:ext cx="136440" cy="606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477879F-92DF-6AB4-4ECF-CCDEEFD9AA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85839" y="1635285"/>
                  <a:ext cx="15408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7F4F804-CA3F-3810-2048-6269A52A2BFF}"/>
                    </a:ext>
                  </a:extLst>
                </p14:cNvPr>
                <p14:cNvContentPartPr/>
                <p14:nvPr/>
              </p14:nvContentPartPr>
              <p14:xfrm>
                <a:off x="8506159" y="2147205"/>
                <a:ext cx="3312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7F4F804-CA3F-3810-2048-6269A52A2B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97159" y="2138565"/>
                  <a:ext cx="5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B41E523-BD14-EEC3-E4F2-DAA1924EBF04}"/>
                    </a:ext>
                  </a:extLst>
                </p14:cNvPr>
                <p14:cNvContentPartPr/>
                <p14:nvPr/>
              </p14:nvContentPartPr>
              <p14:xfrm>
                <a:off x="8833399" y="2172045"/>
                <a:ext cx="446760" cy="17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B41E523-BD14-EEC3-E4F2-DAA1924EBF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24759" y="2163045"/>
                  <a:ext cx="464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32C4A27-D49F-6C00-E0A2-613EC8D05361}"/>
                    </a:ext>
                  </a:extLst>
                </p14:cNvPr>
                <p14:cNvContentPartPr/>
                <p14:nvPr/>
              </p14:nvContentPartPr>
              <p14:xfrm>
                <a:off x="9437479" y="2172405"/>
                <a:ext cx="329040" cy="29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32C4A27-D49F-6C00-E0A2-613EC8D053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28479" y="2163405"/>
                  <a:ext cx="34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AC4E57A-6A6C-E2C5-C19A-A3FDE57107A3}"/>
                    </a:ext>
                  </a:extLst>
                </p14:cNvPr>
                <p14:cNvContentPartPr/>
                <p14:nvPr/>
              </p14:nvContentPartPr>
              <p14:xfrm>
                <a:off x="10032559" y="2222805"/>
                <a:ext cx="515520" cy="50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AC4E57A-6A6C-E2C5-C19A-A3FDE57107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23919" y="2213805"/>
                  <a:ext cx="533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77D3393-53B3-64D5-703B-D8766C8ABF54}"/>
                    </a:ext>
                  </a:extLst>
                </p14:cNvPr>
                <p14:cNvContentPartPr/>
                <p14:nvPr/>
              </p14:nvContentPartPr>
              <p14:xfrm>
                <a:off x="10866679" y="2159805"/>
                <a:ext cx="151920" cy="315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77D3393-53B3-64D5-703B-D8766C8ABF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7679" y="2151165"/>
                  <a:ext cx="169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C9BCC2F-6D47-F804-7C77-30DE1B85E970}"/>
                    </a:ext>
                  </a:extLst>
                </p14:cNvPr>
                <p14:cNvContentPartPr/>
                <p14:nvPr/>
              </p14:nvContentPartPr>
              <p14:xfrm>
                <a:off x="7130239" y="2348805"/>
                <a:ext cx="4017960" cy="488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C9BCC2F-6D47-F804-7C77-30DE1B85E9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1599" y="2339805"/>
                  <a:ext cx="40356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EB68FE7-CED8-5137-052F-9B845045AEFF}"/>
                    </a:ext>
                  </a:extLst>
                </p14:cNvPr>
                <p14:cNvContentPartPr/>
                <p14:nvPr/>
              </p14:nvContentPartPr>
              <p14:xfrm>
                <a:off x="7642159" y="2262405"/>
                <a:ext cx="496080" cy="254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EB68FE7-CED8-5137-052F-9B845045AE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3519" y="2253405"/>
                  <a:ext cx="513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20A81D8-3E11-36A9-3D9D-91DDE14DC85E}"/>
                    </a:ext>
                  </a:extLst>
                </p14:cNvPr>
                <p14:cNvContentPartPr/>
                <p14:nvPr/>
              </p14:nvContentPartPr>
              <p14:xfrm>
                <a:off x="7490959" y="2600445"/>
                <a:ext cx="36720" cy="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20A81D8-3E11-36A9-3D9D-91DDE14DC8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82319" y="2591445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75515C-2A73-4AB2-75F9-EB798CA797ED}"/>
                    </a:ext>
                  </a:extLst>
                </p14:cNvPr>
                <p14:cNvContentPartPr/>
                <p14:nvPr/>
              </p14:nvContentPartPr>
              <p14:xfrm>
                <a:off x="7569079" y="2675685"/>
                <a:ext cx="106920" cy="11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75515C-2A73-4AB2-75F9-EB798CA797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0439" y="2666685"/>
                  <a:ext cx="12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700789D-67B4-6A18-17F5-501B094B1FE0}"/>
                    </a:ext>
                  </a:extLst>
                </p14:cNvPr>
                <p14:cNvContentPartPr/>
                <p14:nvPr/>
              </p14:nvContentPartPr>
              <p14:xfrm>
                <a:off x="7499239" y="2566605"/>
                <a:ext cx="360" cy="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700789D-67B4-6A18-17F5-501B094B1F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90599" y="2557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2EE74C-7AFD-37C4-EA11-BBE9ACBBE280}"/>
                    </a:ext>
                  </a:extLst>
                </p14:cNvPr>
                <p14:cNvContentPartPr/>
                <p14:nvPr/>
              </p14:nvContentPartPr>
              <p14:xfrm>
                <a:off x="7512919" y="2579925"/>
                <a:ext cx="112680" cy="79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2EE74C-7AFD-37C4-EA11-BBE9ACBBE28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04279" y="2570925"/>
                  <a:ext cx="130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61E72F5-A154-62A2-E6CD-4B5F8CFC329F}"/>
                    </a:ext>
                  </a:extLst>
                </p14:cNvPr>
                <p14:cNvContentPartPr/>
                <p14:nvPr/>
              </p14:nvContentPartPr>
              <p14:xfrm>
                <a:off x="7818199" y="2534205"/>
                <a:ext cx="153360" cy="177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61E72F5-A154-62A2-E6CD-4B5F8CFC32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09199" y="2525205"/>
                  <a:ext cx="171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A1DF173-9E7B-D1B9-D772-9F4E33CD7873}"/>
                    </a:ext>
                  </a:extLst>
                </p14:cNvPr>
                <p14:cNvContentPartPr/>
                <p14:nvPr/>
              </p14:nvContentPartPr>
              <p14:xfrm>
                <a:off x="8430919" y="2121285"/>
                <a:ext cx="2244240" cy="144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A1DF173-9E7B-D1B9-D772-9F4E33CD78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21919" y="2112645"/>
                  <a:ext cx="226188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776C5F5-7AEF-20CF-6C6F-21373DC3DBC1}"/>
                  </a:ext>
                </a:extLst>
              </p14:cNvPr>
              <p14:cNvContentPartPr/>
              <p14:nvPr/>
            </p14:nvContentPartPr>
            <p14:xfrm>
              <a:off x="4487839" y="1567605"/>
              <a:ext cx="444240" cy="97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776C5F5-7AEF-20CF-6C6F-21373DC3DBC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78839" y="1558965"/>
                <a:ext cx="461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36CF00B-14A4-581F-F8AB-F9F718C06E2D}"/>
                  </a:ext>
                </a:extLst>
              </p14:cNvPr>
              <p14:cNvContentPartPr/>
              <p14:nvPr/>
            </p14:nvContentPartPr>
            <p14:xfrm>
              <a:off x="444319" y="1484805"/>
              <a:ext cx="716760" cy="489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36CF00B-14A4-581F-F8AB-F9F718C06E2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5319" y="1475805"/>
                <a:ext cx="734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CE5D5D6-1E51-2311-6E58-DF46C0E65D67}"/>
                  </a:ext>
                </a:extLst>
              </p14:cNvPr>
              <p14:cNvContentPartPr/>
              <p14:nvPr/>
            </p14:nvContentPartPr>
            <p14:xfrm>
              <a:off x="9269359" y="1534845"/>
              <a:ext cx="282240" cy="2685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CE5D5D6-1E51-2311-6E58-DF46C0E65D6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260719" y="1526205"/>
                <a:ext cx="299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56454CB1-3481-AB3C-392F-9A9F232F83BD}"/>
                  </a:ext>
                </a:extLst>
              </p14:cNvPr>
              <p14:cNvContentPartPr/>
              <p14:nvPr/>
            </p14:nvContentPartPr>
            <p14:xfrm>
              <a:off x="1350439" y="2012565"/>
              <a:ext cx="679320" cy="428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56454CB1-3481-AB3C-392F-9A9F232F83B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41439" y="2003925"/>
                <a:ext cx="696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ECE9243-FCC4-D124-6ED3-1FAA5EF491FB}"/>
                  </a:ext>
                </a:extLst>
              </p14:cNvPr>
              <p14:cNvContentPartPr/>
              <p14:nvPr/>
            </p14:nvContentPartPr>
            <p14:xfrm>
              <a:off x="2298319" y="2079885"/>
              <a:ext cx="650880" cy="3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ECE9243-FCC4-D124-6ED3-1FAA5EF491F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89679" y="2071245"/>
                <a:ext cx="668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C9D4E53B-A9EE-009C-D1A6-932C0954CC3F}"/>
                  </a:ext>
                </a:extLst>
              </p14:cNvPr>
              <p14:cNvContentPartPr/>
              <p14:nvPr/>
            </p14:nvContentPartPr>
            <p14:xfrm>
              <a:off x="1199239" y="2389485"/>
              <a:ext cx="762480" cy="349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C9D4E53B-A9EE-009C-D1A6-932C0954CC3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90599" y="2380485"/>
                <a:ext cx="7801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802C27B-45AE-DE60-0033-C55601FFACEC}"/>
                  </a:ext>
                </a:extLst>
              </p14:cNvPr>
              <p14:cNvContentPartPr/>
              <p14:nvPr/>
            </p14:nvContentPartPr>
            <p14:xfrm>
              <a:off x="2415679" y="2430885"/>
              <a:ext cx="406440" cy="19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802C27B-45AE-DE60-0033-C55601FFACE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06679" y="2421885"/>
                <a:ext cx="42408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6BF52FD1-6C79-DB7B-74FF-CF40C484B66E}"/>
              </a:ext>
            </a:extLst>
          </p:cNvPr>
          <p:cNvGrpSpPr/>
          <p:nvPr/>
        </p:nvGrpSpPr>
        <p:grpSpPr>
          <a:xfrm>
            <a:off x="6760879" y="3043605"/>
            <a:ext cx="4716000" cy="1839600"/>
            <a:chOff x="6760879" y="3043605"/>
            <a:chExt cx="4716000" cy="18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0F19941-F2A3-DA27-55B9-FA1BE2D36AC8}"/>
                    </a:ext>
                  </a:extLst>
                </p14:cNvPr>
                <p14:cNvContentPartPr/>
                <p14:nvPr/>
              </p14:nvContentPartPr>
              <p14:xfrm>
                <a:off x="7373599" y="3221085"/>
                <a:ext cx="10800" cy="1207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0F19941-F2A3-DA27-55B9-FA1BE2D36A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64599" y="3212085"/>
                  <a:ext cx="2844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7DEACFA-5FB5-8DB3-34AB-972043189D0A}"/>
                    </a:ext>
                  </a:extLst>
                </p14:cNvPr>
                <p14:cNvContentPartPr/>
                <p14:nvPr/>
              </p14:nvContentPartPr>
              <p14:xfrm>
                <a:off x="7524439" y="3523125"/>
                <a:ext cx="514800" cy="254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7DEACFA-5FB5-8DB3-34AB-972043189D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15799" y="3514125"/>
                  <a:ext cx="532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457E4DE-37F8-FA5F-9093-C5830470021D}"/>
                    </a:ext>
                  </a:extLst>
                </p14:cNvPr>
                <p14:cNvContentPartPr/>
                <p14:nvPr/>
              </p14:nvContentPartPr>
              <p14:xfrm>
                <a:off x="8472319" y="3631845"/>
                <a:ext cx="360" cy="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457E4DE-37F8-FA5F-9093-C583047002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63679" y="3623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14982E2-8520-C1E8-290D-C07481786363}"/>
                    </a:ext>
                  </a:extLst>
                </p14:cNvPr>
                <p14:cNvContentPartPr/>
                <p14:nvPr/>
              </p14:nvContentPartPr>
              <p14:xfrm>
                <a:off x="9040759" y="4032885"/>
                <a:ext cx="264960" cy="254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14982E2-8520-C1E8-290D-C074817863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31759" y="4023885"/>
                  <a:ext cx="282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5481E49-B7F6-3F73-3F93-8F4A4234A662}"/>
                    </a:ext>
                  </a:extLst>
                </p14:cNvPr>
                <p14:cNvContentPartPr/>
                <p14:nvPr/>
              </p14:nvContentPartPr>
              <p14:xfrm>
                <a:off x="8715679" y="3866925"/>
                <a:ext cx="1391760" cy="255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5481E49-B7F6-3F73-3F93-8F4A4234A66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07039" y="3858285"/>
                  <a:ext cx="1409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0A12DD3-D377-4EF7-57F0-26F4050143E9}"/>
                    </a:ext>
                  </a:extLst>
                </p14:cNvPr>
                <p14:cNvContentPartPr/>
                <p14:nvPr/>
              </p14:nvContentPartPr>
              <p14:xfrm>
                <a:off x="9100159" y="3458325"/>
                <a:ext cx="188640" cy="149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0A12DD3-D377-4EF7-57F0-26F4050143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91159" y="3449325"/>
                  <a:ext cx="206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73DF811-7A40-4309-8BD9-268C58C656C2}"/>
                    </a:ext>
                  </a:extLst>
                </p14:cNvPr>
                <p14:cNvContentPartPr/>
                <p14:nvPr/>
              </p14:nvContentPartPr>
              <p14:xfrm>
                <a:off x="9478879" y="3556245"/>
                <a:ext cx="146160" cy="34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73DF811-7A40-4309-8BD9-268C58C656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70239" y="3547245"/>
                  <a:ext cx="163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C3A5037-5C94-9E87-8DF0-AC9D50285B97}"/>
                    </a:ext>
                  </a:extLst>
                </p14:cNvPr>
                <p14:cNvContentPartPr/>
                <p14:nvPr/>
              </p14:nvContentPartPr>
              <p14:xfrm>
                <a:off x="9831319" y="3430605"/>
                <a:ext cx="360" cy="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C3A5037-5C94-9E87-8DF0-AC9D50285B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22679" y="3421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ED66242-4F8B-22DE-F785-4B65A3CEA84E}"/>
                    </a:ext>
                  </a:extLst>
                </p14:cNvPr>
                <p14:cNvContentPartPr/>
                <p14:nvPr/>
              </p14:nvContentPartPr>
              <p14:xfrm>
                <a:off x="9831319" y="3523125"/>
                <a:ext cx="360" cy="308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ED66242-4F8B-22DE-F785-4B65A3CEA84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22679" y="3514125"/>
                  <a:ext cx="18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925A3E0-44C2-EA49-C868-D0772C097999}"/>
                    </a:ext>
                  </a:extLst>
                </p14:cNvPr>
                <p14:cNvContentPartPr/>
                <p14:nvPr/>
              </p14:nvContentPartPr>
              <p14:xfrm>
                <a:off x="9831319" y="3405765"/>
                <a:ext cx="9000" cy="131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925A3E0-44C2-EA49-C868-D0772C0979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22679" y="3396765"/>
                  <a:ext cx="26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2210AD2-91E1-3D49-EE56-9D1CC82FA35D}"/>
                    </a:ext>
                  </a:extLst>
                </p14:cNvPr>
                <p14:cNvContentPartPr/>
                <p14:nvPr/>
              </p14:nvContentPartPr>
              <p14:xfrm>
                <a:off x="6769879" y="3830925"/>
                <a:ext cx="204840" cy="112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2210AD2-91E1-3D49-EE56-9D1CC82FA35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60879" y="3821925"/>
                  <a:ext cx="222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2DAB859-26A5-9516-B8A5-5A3D88A3983C}"/>
                    </a:ext>
                  </a:extLst>
                </p14:cNvPr>
                <p14:cNvContentPartPr/>
                <p14:nvPr/>
              </p14:nvContentPartPr>
              <p14:xfrm>
                <a:off x="6793999" y="3900765"/>
                <a:ext cx="51480" cy="28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2DAB859-26A5-9516-B8A5-5A3D88A3983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85359" y="3891765"/>
                  <a:ext cx="69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06872D0-2E79-1D97-DB68-EA5048ADAC98}"/>
                    </a:ext>
                  </a:extLst>
                </p14:cNvPr>
                <p14:cNvContentPartPr/>
                <p14:nvPr/>
              </p14:nvContentPartPr>
              <p14:xfrm>
                <a:off x="6760879" y="3836685"/>
                <a:ext cx="33840" cy="114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06872D0-2E79-1D97-DB68-EA5048ADAC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52239" y="3828045"/>
                  <a:ext cx="51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DECCD7D-FCB3-7588-89C9-1B4FB0E15CE9}"/>
                    </a:ext>
                  </a:extLst>
                </p14:cNvPr>
                <p14:cNvContentPartPr/>
                <p14:nvPr/>
              </p14:nvContentPartPr>
              <p14:xfrm>
                <a:off x="6895519" y="3861525"/>
                <a:ext cx="27000" cy="39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DECCD7D-FCB3-7588-89C9-1B4FB0E15C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86519" y="3852525"/>
                  <a:ext cx="44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E593A9A-9629-8123-D12D-6ACC89B4711E}"/>
                    </a:ext>
                  </a:extLst>
                </p14:cNvPr>
                <p14:cNvContentPartPr/>
                <p14:nvPr/>
              </p14:nvContentPartPr>
              <p14:xfrm>
                <a:off x="7231039" y="4486125"/>
                <a:ext cx="3416040" cy="43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E593A9A-9629-8123-D12D-6ACC89B4711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22399" y="4477125"/>
                  <a:ext cx="3433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ED090D7-D004-7A6B-2FF0-A4F9B305B43D}"/>
                    </a:ext>
                  </a:extLst>
                </p14:cNvPr>
                <p14:cNvContentPartPr/>
                <p14:nvPr/>
              </p14:nvContentPartPr>
              <p14:xfrm>
                <a:off x="10989079" y="3690525"/>
                <a:ext cx="175320" cy="87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ED090D7-D004-7A6B-2FF0-A4F9B305B43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980079" y="3681885"/>
                  <a:ext cx="192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A83396D-2132-2ABC-CA8A-C166DFDB3E78}"/>
                    </a:ext>
                  </a:extLst>
                </p14:cNvPr>
                <p14:cNvContentPartPr/>
                <p14:nvPr/>
              </p14:nvContentPartPr>
              <p14:xfrm>
                <a:off x="10351879" y="3807885"/>
                <a:ext cx="183240" cy="9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A83396D-2132-2ABC-CA8A-C166DFDB3E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342879" y="3799245"/>
                  <a:ext cx="20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22DA3F0-59FC-2944-40D5-9BC5423CB7C5}"/>
                    </a:ext>
                  </a:extLst>
                </p14:cNvPr>
                <p14:cNvContentPartPr/>
                <p14:nvPr/>
              </p14:nvContentPartPr>
              <p14:xfrm>
                <a:off x="10662199" y="3581805"/>
                <a:ext cx="9000" cy="521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22DA3F0-59FC-2944-40D5-9BC5423CB7C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653199" y="3572805"/>
                  <a:ext cx="26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7FD8C9B-401F-AB3E-F2D7-3C947D0D25F1}"/>
                    </a:ext>
                  </a:extLst>
                </p14:cNvPr>
                <p14:cNvContentPartPr/>
                <p14:nvPr/>
              </p14:nvContentPartPr>
              <p14:xfrm>
                <a:off x="11004199" y="3531405"/>
                <a:ext cx="127800" cy="117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7FD8C9B-401F-AB3E-F2D7-3C947D0D25F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95199" y="3522405"/>
                  <a:ext cx="145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B09948C-AF9C-35C2-9F90-A92883D5A6CD}"/>
                    </a:ext>
                  </a:extLst>
                </p14:cNvPr>
                <p14:cNvContentPartPr/>
                <p14:nvPr/>
              </p14:nvContentPartPr>
              <p14:xfrm>
                <a:off x="10930399" y="3757845"/>
                <a:ext cx="173160" cy="129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B09948C-AF9C-35C2-9F90-A92883D5A6C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21759" y="3749205"/>
                  <a:ext cx="190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3F2866F-4883-8776-9C87-525DF4C8BD9A}"/>
                    </a:ext>
                  </a:extLst>
                </p14:cNvPr>
                <p14:cNvContentPartPr/>
                <p14:nvPr/>
              </p14:nvContentPartPr>
              <p14:xfrm>
                <a:off x="11288959" y="3707805"/>
                <a:ext cx="187920" cy="195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3F2866F-4883-8776-9C87-525DF4C8BD9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80319" y="3698805"/>
                  <a:ext cx="205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E940075-C67F-C72C-BE39-C54F599A677E}"/>
                    </a:ext>
                  </a:extLst>
                </p14:cNvPr>
                <p14:cNvContentPartPr/>
                <p14:nvPr/>
              </p14:nvContentPartPr>
              <p14:xfrm>
                <a:off x="7305199" y="3043605"/>
                <a:ext cx="2913120" cy="1839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E940075-C67F-C72C-BE39-C54F599A677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6559" y="3034605"/>
                  <a:ext cx="2930760" cy="18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3396C3F-B6B7-F6E8-B9CD-746024CCA5A3}"/>
                    </a:ext>
                  </a:extLst>
                </p14:cNvPr>
                <p14:cNvContentPartPr/>
                <p14:nvPr/>
              </p14:nvContentPartPr>
              <p14:xfrm>
                <a:off x="7331839" y="4380285"/>
                <a:ext cx="360" cy="6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3396C3F-B6B7-F6E8-B9CD-746024CCA5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22839" y="4371645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80AF313-589E-45BE-7EB5-101B2DF1773C}"/>
              </a:ext>
            </a:extLst>
          </p:cNvPr>
          <p:cNvGrpSpPr/>
          <p:nvPr/>
        </p:nvGrpSpPr>
        <p:grpSpPr>
          <a:xfrm>
            <a:off x="6669079" y="5511405"/>
            <a:ext cx="3229200" cy="433800"/>
            <a:chOff x="6669079" y="5511405"/>
            <a:chExt cx="322920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0A1479B-6317-AE1E-170E-6B3489C152E6}"/>
                    </a:ext>
                  </a:extLst>
                </p14:cNvPr>
                <p14:cNvContentPartPr/>
                <p14:nvPr/>
              </p14:nvContentPartPr>
              <p14:xfrm>
                <a:off x="7422919" y="5735325"/>
                <a:ext cx="215280" cy="123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0A1479B-6317-AE1E-170E-6B3489C152E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14279" y="5726325"/>
                  <a:ext cx="23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9059B1D-B991-54BC-6E19-AC8D3F72DBAF}"/>
                    </a:ext>
                  </a:extLst>
                </p14:cNvPr>
                <p14:cNvContentPartPr/>
                <p14:nvPr/>
              </p14:nvContentPartPr>
              <p14:xfrm>
                <a:off x="6669079" y="5569365"/>
                <a:ext cx="3229200" cy="9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9059B1D-B991-54BC-6E19-AC8D3F72DB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60079" y="5560365"/>
                  <a:ext cx="3246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3F7CDC1-FC82-C1DB-2D37-9AECBC565A78}"/>
                    </a:ext>
                  </a:extLst>
                </p14:cNvPr>
                <p14:cNvContentPartPr/>
                <p14:nvPr/>
              </p14:nvContentPartPr>
              <p14:xfrm>
                <a:off x="7495279" y="5511405"/>
                <a:ext cx="46080" cy="47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3F7CDC1-FC82-C1DB-2D37-9AECBC565A7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86639" y="5502405"/>
                  <a:ext cx="63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8C56279-3783-7AE7-A1B2-A591C566E433}"/>
                    </a:ext>
                  </a:extLst>
                </p14:cNvPr>
                <p14:cNvContentPartPr/>
                <p14:nvPr/>
              </p14:nvContentPartPr>
              <p14:xfrm>
                <a:off x="8849959" y="5527965"/>
                <a:ext cx="1800" cy="2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8C56279-3783-7AE7-A1B2-A591C566E4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41319" y="5519325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B793F93-66D0-D067-3761-31DCB2F53992}"/>
                    </a:ext>
                  </a:extLst>
                </p14:cNvPr>
                <p14:cNvContentPartPr/>
                <p14:nvPr/>
              </p14:nvContentPartPr>
              <p14:xfrm>
                <a:off x="8833399" y="5712645"/>
                <a:ext cx="360" cy="232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B793F93-66D0-D067-3761-31DCB2F5399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24759" y="5704005"/>
                  <a:ext cx="18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83BBC7F-AB33-034E-3C8E-13F81A8D4C1A}"/>
                    </a:ext>
                  </a:extLst>
                </p14:cNvPr>
                <p14:cNvContentPartPr/>
                <p14:nvPr/>
              </p14:nvContentPartPr>
              <p14:xfrm>
                <a:off x="7499239" y="5536245"/>
                <a:ext cx="1324440" cy="34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83BBC7F-AB33-034E-3C8E-13F81A8D4C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90599" y="5527605"/>
                  <a:ext cx="1342080" cy="36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A3D82B97-F5BB-D165-1E06-3A91E48ABDEC}"/>
                  </a:ext>
                </a:extLst>
              </p14:cNvPr>
              <p14:cNvContentPartPr/>
              <p14:nvPr/>
            </p14:nvContentPartPr>
            <p14:xfrm>
              <a:off x="2309839" y="2037405"/>
              <a:ext cx="666000" cy="615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A3D82B97-F5BB-D165-1E06-3A91E48ABDE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00839" y="2028765"/>
                <a:ext cx="683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F4D977D8-EF69-E212-AB85-6FA917F0E3D0}"/>
                  </a:ext>
                </a:extLst>
              </p14:cNvPr>
              <p14:cNvContentPartPr/>
              <p14:nvPr/>
            </p14:nvContentPartPr>
            <p14:xfrm>
              <a:off x="310039" y="4497645"/>
              <a:ext cx="807120" cy="241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F4D977D8-EF69-E212-AB85-6FA917F0E3D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1039" y="4489005"/>
                <a:ext cx="824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8C1B7510-6522-5D75-9485-4E44BB9B4C85}"/>
                  </a:ext>
                </a:extLst>
              </p14:cNvPr>
              <p14:cNvContentPartPr/>
              <p14:nvPr/>
            </p14:nvContentPartPr>
            <p14:xfrm>
              <a:off x="3982399" y="619725"/>
              <a:ext cx="1043280" cy="5547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8C1B7510-6522-5D75-9485-4E44BB9B4C8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973759" y="610725"/>
                <a:ext cx="10609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B0EDFE2E-D636-5816-A03C-FD4F5F55F534}"/>
                  </a:ext>
                </a:extLst>
              </p14:cNvPr>
              <p14:cNvContentPartPr/>
              <p14:nvPr/>
            </p14:nvContentPartPr>
            <p14:xfrm>
              <a:off x="1987999" y="2884485"/>
              <a:ext cx="1712520" cy="1281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B0EDFE2E-D636-5816-A03C-FD4F5F55F53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79359" y="2875845"/>
                <a:ext cx="173016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7245FDB-5AAD-A8C7-49ED-8F2512E23D00}"/>
              </a:ext>
            </a:extLst>
          </p:cNvPr>
          <p:cNvGrpSpPr/>
          <p:nvPr/>
        </p:nvGrpSpPr>
        <p:grpSpPr>
          <a:xfrm>
            <a:off x="1199239" y="2398845"/>
            <a:ext cx="1341360" cy="239760"/>
            <a:chOff x="1199239" y="2398845"/>
            <a:chExt cx="134136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1FBD056-9D29-ECCF-B28F-50CA1FA4A13A}"/>
                    </a:ext>
                  </a:extLst>
                </p14:cNvPr>
                <p14:cNvContentPartPr/>
                <p14:nvPr/>
              </p14:nvContentPartPr>
              <p14:xfrm>
                <a:off x="2398399" y="2491365"/>
                <a:ext cx="40320" cy="147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1FBD056-9D29-ECCF-B28F-50CA1FA4A13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389759" y="2482365"/>
                  <a:ext cx="57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588D4F5-4F5D-C761-9B8E-0B7F90BE39FC}"/>
                    </a:ext>
                  </a:extLst>
                </p14:cNvPr>
                <p14:cNvContentPartPr/>
                <p14:nvPr/>
              </p14:nvContentPartPr>
              <p14:xfrm>
                <a:off x="2348719" y="2524485"/>
                <a:ext cx="63720" cy="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588D4F5-4F5D-C761-9B8E-0B7F90BE39F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39719" y="2515845"/>
                  <a:ext cx="8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179B044-4405-9554-B5BD-27704C6662B1}"/>
                    </a:ext>
                  </a:extLst>
                </p14:cNvPr>
                <p14:cNvContentPartPr/>
                <p14:nvPr/>
              </p14:nvContentPartPr>
              <p14:xfrm>
                <a:off x="2467159" y="2491365"/>
                <a:ext cx="73440" cy="1112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179B044-4405-9554-B5BD-27704C6662B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58159" y="2482365"/>
                  <a:ext cx="91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0DABDE2-7C0A-F7DB-45DC-9D00DB9DA36D}"/>
                    </a:ext>
                  </a:extLst>
                </p14:cNvPr>
                <p14:cNvContentPartPr/>
                <p14:nvPr/>
              </p14:nvContentPartPr>
              <p14:xfrm>
                <a:off x="1199239" y="2398845"/>
                <a:ext cx="738000" cy="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0DABDE2-7C0A-F7DB-45DC-9D00DB9DA3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0599" y="2390205"/>
                  <a:ext cx="7556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0487FB5E-E7DE-755B-C8E6-275230D57851}"/>
              </a:ext>
            </a:extLst>
          </p:cNvPr>
          <p:cNvGrpSpPr/>
          <p:nvPr/>
        </p:nvGrpSpPr>
        <p:grpSpPr>
          <a:xfrm>
            <a:off x="853639" y="3202725"/>
            <a:ext cx="879480" cy="78120"/>
            <a:chOff x="853639" y="3202725"/>
            <a:chExt cx="879480" cy="7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583E67F-E9D7-0549-1F85-07B5DBDF4B49}"/>
                    </a:ext>
                  </a:extLst>
                </p14:cNvPr>
                <p14:cNvContentPartPr/>
                <p14:nvPr/>
              </p14:nvContentPartPr>
              <p14:xfrm>
                <a:off x="855079" y="3212805"/>
                <a:ext cx="878040" cy="680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583E67F-E9D7-0549-1F85-07B5DBDF4B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6439" y="3203805"/>
                  <a:ext cx="895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C275A94-6629-7454-B139-462B246805FF}"/>
                    </a:ext>
                  </a:extLst>
                </p14:cNvPr>
                <p14:cNvContentPartPr/>
                <p14:nvPr/>
              </p14:nvContentPartPr>
              <p14:xfrm>
                <a:off x="882079" y="3204525"/>
                <a:ext cx="435960" cy="39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C275A94-6629-7454-B139-462B246805F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73079" y="3195525"/>
                  <a:ext cx="453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6DFA7CE-09E4-0501-06E2-C645D1FCBA6C}"/>
                    </a:ext>
                  </a:extLst>
                </p14:cNvPr>
                <p14:cNvContentPartPr/>
                <p14:nvPr/>
              </p14:nvContentPartPr>
              <p14:xfrm>
                <a:off x="853639" y="3202725"/>
                <a:ext cx="767520" cy="45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6DFA7CE-09E4-0501-06E2-C645D1FCBA6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4999" y="3193725"/>
                  <a:ext cx="7851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6F8F847-6BD7-4F4E-37EA-AB61757B6BAE}"/>
              </a:ext>
            </a:extLst>
          </p:cNvPr>
          <p:cNvGrpSpPr/>
          <p:nvPr/>
        </p:nvGrpSpPr>
        <p:grpSpPr>
          <a:xfrm>
            <a:off x="4939639" y="2172405"/>
            <a:ext cx="624240" cy="528480"/>
            <a:chOff x="4939639" y="2172405"/>
            <a:chExt cx="62424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CBE0ADE-D2F1-2E57-9296-FD94B7F7E4E6}"/>
                    </a:ext>
                  </a:extLst>
                </p14:cNvPr>
                <p14:cNvContentPartPr/>
                <p14:nvPr/>
              </p14:nvContentPartPr>
              <p14:xfrm>
                <a:off x="4939639" y="2222805"/>
                <a:ext cx="168480" cy="2138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CBE0ADE-D2F1-2E57-9296-FD94B7F7E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30999" y="2214165"/>
                  <a:ext cx="186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950A71D-1C46-1862-EBCE-BDFA1EDC8A6F}"/>
                    </a:ext>
                  </a:extLst>
                </p14:cNvPr>
                <p14:cNvContentPartPr/>
                <p14:nvPr/>
              </p14:nvContentPartPr>
              <p14:xfrm>
                <a:off x="5041519" y="2357085"/>
                <a:ext cx="18000" cy="343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950A71D-1C46-1862-EBCE-BDFA1EDC8A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32519" y="2348085"/>
                  <a:ext cx="35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380E87D-CAB4-88C7-EBC3-3847E59619DB}"/>
                    </a:ext>
                  </a:extLst>
                </p14:cNvPr>
                <p14:cNvContentPartPr/>
                <p14:nvPr/>
              </p14:nvContentPartPr>
              <p14:xfrm>
                <a:off x="5117119" y="2423325"/>
                <a:ext cx="446760" cy="272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380E87D-CAB4-88C7-EBC3-3847E59619D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08119" y="2414325"/>
                  <a:ext cx="464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E807CD4-9DD5-A037-A42B-02D7C0843CFB}"/>
                    </a:ext>
                  </a:extLst>
                </p14:cNvPr>
                <p14:cNvContentPartPr/>
                <p14:nvPr/>
              </p14:nvContentPartPr>
              <p14:xfrm>
                <a:off x="5231239" y="2172405"/>
                <a:ext cx="105120" cy="520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E807CD4-9DD5-A037-A42B-02D7C0843C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22599" y="2163405"/>
                  <a:ext cx="122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0482AF1-F896-39ED-9FCE-57B65ED04958}"/>
                    </a:ext>
                  </a:extLst>
                </p14:cNvPr>
                <p14:cNvContentPartPr/>
                <p14:nvPr/>
              </p14:nvContentPartPr>
              <p14:xfrm>
                <a:off x="5192359" y="2306685"/>
                <a:ext cx="85680" cy="752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0482AF1-F896-39ED-9FCE-57B65ED049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83359" y="2297685"/>
                  <a:ext cx="103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C72337C-0E98-1CD5-7FC2-11084FBEDD3F}"/>
                    </a:ext>
                  </a:extLst>
                </p14:cNvPr>
                <p14:cNvContentPartPr/>
                <p14:nvPr/>
              </p14:nvContentPartPr>
              <p14:xfrm>
                <a:off x="5310079" y="2466165"/>
                <a:ext cx="22680" cy="180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C72337C-0E98-1CD5-7FC2-11084FBEDD3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01079" y="2457165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C47553C-EE3C-6970-BB5D-44962ABA25F1}"/>
                    </a:ext>
                  </a:extLst>
                </p14:cNvPr>
                <p14:cNvContentPartPr/>
                <p14:nvPr/>
              </p14:nvContentPartPr>
              <p14:xfrm>
                <a:off x="5385319" y="2499645"/>
                <a:ext cx="10440" cy="3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C47553C-EE3C-6970-BB5D-44962ABA25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76679" y="2491005"/>
                  <a:ext cx="28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88D2609-76D6-F078-A1FB-E7791A0744C6}"/>
                    </a:ext>
                  </a:extLst>
                </p14:cNvPr>
                <p14:cNvContentPartPr/>
                <p14:nvPr/>
              </p14:nvContentPartPr>
              <p14:xfrm>
                <a:off x="5377039" y="2440965"/>
                <a:ext cx="30600" cy="540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88D2609-76D6-F078-A1FB-E7791A0744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68039" y="2432325"/>
                  <a:ext cx="4824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9201A97D-66C8-2F97-161D-F7A378164C8E}"/>
                  </a:ext>
                </a:extLst>
              </p14:cNvPr>
              <p14:cNvContentPartPr/>
              <p14:nvPr/>
            </p14:nvContentPartPr>
            <p14:xfrm>
              <a:off x="1730959" y="3506205"/>
              <a:ext cx="112680" cy="334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9201A97D-66C8-2F97-161D-F7A378164C8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722319" y="3497565"/>
                <a:ext cx="1303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5009587E-85C1-E855-1372-31518ED014B5}"/>
                  </a:ext>
                </a:extLst>
              </p14:cNvPr>
              <p14:cNvContentPartPr/>
              <p14:nvPr/>
            </p14:nvContentPartPr>
            <p14:xfrm>
              <a:off x="811159" y="3983205"/>
              <a:ext cx="1454400" cy="860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5009587E-85C1-E855-1372-31518ED014B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02159" y="3974565"/>
                <a:ext cx="1472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115F238D-9266-E67C-9E10-068628450A04}"/>
                  </a:ext>
                </a:extLst>
              </p14:cNvPr>
              <p14:cNvContentPartPr/>
              <p14:nvPr/>
            </p14:nvContentPartPr>
            <p14:xfrm>
              <a:off x="2650759" y="3909045"/>
              <a:ext cx="872640" cy="633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115F238D-9266-E67C-9E10-068628450A0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641759" y="3900045"/>
                <a:ext cx="89028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D0370345-6FCF-5EFA-F855-9EF962C4091E}"/>
              </a:ext>
            </a:extLst>
          </p:cNvPr>
          <p:cNvGrpSpPr/>
          <p:nvPr/>
        </p:nvGrpSpPr>
        <p:grpSpPr>
          <a:xfrm>
            <a:off x="4135399" y="3414045"/>
            <a:ext cx="973800" cy="496080"/>
            <a:chOff x="4135399" y="3414045"/>
            <a:chExt cx="97380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02D7B78-D533-BCD2-C6E4-AFA7DBFED75D}"/>
                    </a:ext>
                  </a:extLst>
                </p14:cNvPr>
                <p14:cNvContentPartPr/>
                <p14:nvPr/>
              </p14:nvContentPartPr>
              <p14:xfrm>
                <a:off x="4135399" y="3807525"/>
                <a:ext cx="669960" cy="102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02D7B78-D533-BCD2-C6E4-AFA7DBFED75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26399" y="3798885"/>
                  <a:ext cx="68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DD080DB-1651-80E8-90CC-1625CD663E95}"/>
                    </a:ext>
                  </a:extLst>
                </p14:cNvPr>
                <p14:cNvContentPartPr/>
                <p14:nvPr/>
              </p14:nvContentPartPr>
              <p14:xfrm>
                <a:off x="4764679" y="3548325"/>
                <a:ext cx="111240" cy="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DD080DB-1651-80E8-90CC-1625CD663E9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56039" y="3539685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BB18D0B-34BD-63D4-61D9-DCBDFE067E82}"/>
                    </a:ext>
                  </a:extLst>
                </p14:cNvPr>
                <p14:cNvContentPartPr/>
                <p14:nvPr/>
              </p14:nvContentPartPr>
              <p14:xfrm>
                <a:off x="4857199" y="3481005"/>
                <a:ext cx="360" cy="105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BB18D0B-34BD-63D4-61D9-DCBDFE067E8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48199" y="3472005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3A6D53A-BA4B-0F8F-EFAA-05445D71AC6D}"/>
                    </a:ext>
                  </a:extLst>
                </p14:cNvPr>
                <p14:cNvContentPartPr/>
                <p14:nvPr/>
              </p14:nvContentPartPr>
              <p14:xfrm>
                <a:off x="5041519" y="3414045"/>
                <a:ext cx="360" cy="201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3A6D53A-BA4B-0F8F-EFAA-05445D71AC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32519" y="3405045"/>
                  <a:ext cx="1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5672CB3-7A7A-AEA5-DE73-C7D1FA01AD97}"/>
                    </a:ext>
                  </a:extLst>
                </p14:cNvPr>
                <p14:cNvContentPartPr/>
                <p14:nvPr/>
              </p14:nvContentPartPr>
              <p14:xfrm>
                <a:off x="5108839" y="3716085"/>
                <a:ext cx="360" cy="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5672CB3-7A7A-AEA5-DE73-C7D1FA01AD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9839" y="3707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21EBEE1-84CC-88D9-B0DE-7D374FCEF7D3}"/>
                    </a:ext>
                  </a:extLst>
                </p14:cNvPr>
                <p14:cNvContentPartPr/>
                <p14:nvPr/>
              </p14:nvContentPartPr>
              <p14:xfrm>
                <a:off x="4865479" y="3523125"/>
                <a:ext cx="8640" cy="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21EBEE1-84CC-88D9-B0DE-7D374FCEF7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56479" y="3514125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0BD36CB-69D6-A576-E578-1AC9C5487D5D}"/>
                    </a:ext>
                  </a:extLst>
                </p14:cNvPr>
                <p14:cNvContentPartPr/>
                <p14:nvPr/>
              </p14:nvContentPartPr>
              <p14:xfrm>
                <a:off x="4865479" y="3531405"/>
                <a:ext cx="45000" cy="90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0BD36CB-69D6-A576-E578-1AC9C5487D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56479" y="3522405"/>
                  <a:ext cx="62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E9670CF-6275-999A-C784-B4687D6888FA}"/>
                    </a:ext>
                  </a:extLst>
                </p14:cNvPr>
                <p14:cNvContentPartPr/>
                <p14:nvPr/>
              </p14:nvContentPartPr>
              <p14:xfrm>
                <a:off x="4849279" y="3447525"/>
                <a:ext cx="24840" cy="178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E9670CF-6275-999A-C784-B4687D6888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40279" y="3438885"/>
                  <a:ext cx="4248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BEE25D0D-366E-E9B7-3D63-98CC49479C4A}"/>
                  </a:ext>
                </a:extLst>
              </p14:cNvPr>
              <p14:cNvContentPartPr/>
              <p14:nvPr/>
            </p14:nvContentPartPr>
            <p14:xfrm>
              <a:off x="1526119" y="4478925"/>
              <a:ext cx="801360" cy="259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BEE25D0D-366E-E9B7-3D63-98CC49479C4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17479" y="4470285"/>
                <a:ext cx="819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3B30E910-6E51-E10E-F90B-656D35D98A9E}"/>
                  </a:ext>
                </a:extLst>
              </p14:cNvPr>
              <p14:cNvContentPartPr/>
              <p14:nvPr/>
            </p14:nvContentPartPr>
            <p14:xfrm>
              <a:off x="2944519" y="4513125"/>
              <a:ext cx="552240" cy="36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3B30E910-6E51-E10E-F90B-656D35D98A9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935519" y="4504125"/>
                <a:ext cx="56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9550D4C1-6227-4C41-EB1D-16428E7C7073}"/>
                  </a:ext>
                </a:extLst>
              </p14:cNvPr>
              <p14:cNvContentPartPr/>
              <p14:nvPr/>
            </p14:nvContentPartPr>
            <p14:xfrm>
              <a:off x="3631759" y="3950445"/>
              <a:ext cx="1184400" cy="7473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9550D4C1-6227-4C41-EB1D-16428E7C707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623119" y="3941805"/>
                <a:ext cx="12020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D70517D1-0726-8C1E-E3A4-80B006D344AC}"/>
                  </a:ext>
                </a:extLst>
              </p14:cNvPr>
              <p14:cNvContentPartPr/>
              <p14:nvPr/>
            </p14:nvContentPartPr>
            <p14:xfrm>
              <a:off x="1098799" y="4965285"/>
              <a:ext cx="1065240" cy="176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D70517D1-0726-8C1E-E3A4-80B006D344A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89799" y="4956285"/>
                <a:ext cx="10828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1EC8C4E-1D89-C9EA-7EBC-D4B68C7ABD5B}"/>
                  </a:ext>
                </a:extLst>
              </p14:cNvPr>
              <p14:cNvContentPartPr/>
              <p14:nvPr/>
            </p14:nvContentPartPr>
            <p14:xfrm>
              <a:off x="1535119" y="4454445"/>
              <a:ext cx="770400" cy="424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1EC8C4E-1D89-C9EA-7EBC-D4B68C7ABD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526119" y="4445445"/>
                <a:ext cx="7880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0485B6F1-8B31-BF4E-1B71-A9DC9A60EA03}"/>
                  </a:ext>
                </a:extLst>
              </p14:cNvPr>
              <p14:cNvContentPartPr/>
              <p14:nvPr/>
            </p14:nvContentPartPr>
            <p14:xfrm>
              <a:off x="3304879" y="1039845"/>
              <a:ext cx="2085120" cy="1022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0485B6F1-8B31-BF4E-1B71-A9DC9A60EA0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96239" y="1030845"/>
                <a:ext cx="2102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4CF4873E-9E61-132D-963F-60C784FB1C00}"/>
                  </a:ext>
                </a:extLst>
              </p14:cNvPr>
              <p14:cNvContentPartPr/>
              <p14:nvPr/>
            </p14:nvContentPartPr>
            <p14:xfrm>
              <a:off x="326959" y="5485845"/>
              <a:ext cx="853200" cy="680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4CF4873E-9E61-132D-963F-60C784FB1C0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8319" y="5476845"/>
                <a:ext cx="870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5262BB51-A6D8-4176-86F3-3443B7877D2F}"/>
                  </a:ext>
                </a:extLst>
              </p14:cNvPr>
              <p14:cNvContentPartPr/>
              <p14:nvPr/>
            </p14:nvContentPartPr>
            <p14:xfrm>
              <a:off x="3732559" y="5108281"/>
              <a:ext cx="1764720" cy="1134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5262BB51-A6D8-4176-86F3-3443B7877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3919" y="5099281"/>
                <a:ext cx="1782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C1F2D670-E758-AA42-0847-6C5C9852A94D}"/>
                  </a:ext>
                </a:extLst>
              </p14:cNvPr>
              <p14:cNvContentPartPr/>
              <p14:nvPr/>
            </p14:nvContentPartPr>
            <p14:xfrm>
              <a:off x="2323159" y="1986721"/>
              <a:ext cx="620640" cy="698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C1F2D670-E758-AA42-0847-6C5C9852A94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314519" y="1978081"/>
                <a:ext cx="638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F2A264EC-D5E8-BBFF-B138-58C5CCE84D3F}"/>
                  </a:ext>
                </a:extLst>
              </p14:cNvPr>
              <p14:cNvContentPartPr/>
              <p14:nvPr/>
            </p14:nvContentPartPr>
            <p14:xfrm>
              <a:off x="2138839" y="5528041"/>
              <a:ext cx="781200" cy="3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F2A264EC-D5E8-BBFF-B138-58C5CCE84D3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130199" y="5519041"/>
                <a:ext cx="7988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DF70DDA-5FAC-A46D-4F62-DE9ACF3F957F}"/>
              </a:ext>
            </a:extLst>
          </p:cNvPr>
          <p:cNvGrpSpPr/>
          <p:nvPr/>
        </p:nvGrpSpPr>
        <p:grpSpPr>
          <a:xfrm>
            <a:off x="2003479" y="1081965"/>
            <a:ext cx="3533400" cy="648436"/>
            <a:chOff x="2003479" y="1081965"/>
            <a:chExt cx="3533400" cy="6484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76B4672-56E0-ADF8-29B6-88FF3765AD79}"/>
                    </a:ext>
                  </a:extLst>
                </p14:cNvPr>
                <p14:cNvContentPartPr/>
                <p14:nvPr/>
              </p14:nvContentPartPr>
              <p14:xfrm>
                <a:off x="3296599" y="1098525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76B4672-56E0-ADF8-29B6-88FF3765AD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87959" y="10898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7B37230-78BC-D234-9B81-6FCE9AE54B96}"/>
                    </a:ext>
                  </a:extLst>
                </p14:cNvPr>
                <p14:cNvContentPartPr/>
                <p14:nvPr/>
              </p14:nvContentPartPr>
              <p14:xfrm>
                <a:off x="3363559" y="1106805"/>
                <a:ext cx="2104200" cy="84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7B37230-78BC-D234-9B81-6FCE9AE54B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54919" y="1098165"/>
                  <a:ext cx="2121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4BAC438-FAA0-55E0-ADFA-E6FEA2AB8A7B}"/>
                    </a:ext>
                  </a:extLst>
                </p14:cNvPr>
                <p14:cNvContentPartPr/>
                <p14:nvPr/>
              </p14:nvContentPartPr>
              <p14:xfrm>
                <a:off x="3263119" y="1106805"/>
                <a:ext cx="360" cy="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4BAC438-FAA0-55E0-ADFA-E6FEA2AB8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4119" y="10981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86E08A-DF42-7A0D-C44F-1413328E4688}"/>
                    </a:ext>
                  </a:extLst>
                </p14:cNvPr>
                <p14:cNvContentPartPr/>
                <p14:nvPr/>
              </p14:nvContentPartPr>
              <p14:xfrm>
                <a:off x="3273559" y="1106805"/>
                <a:ext cx="199440" cy="25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86E08A-DF42-7A0D-C44F-1413328E46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64919" y="1098165"/>
                  <a:ext cx="217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0E3F7AD-9DDB-5498-3E85-A3E0AD9420B8}"/>
                    </a:ext>
                  </a:extLst>
                </p14:cNvPr>
                <p14:cNvContentPartPr/>
                <p14:nvPr/>
              </p14:nvContentPartPr>
              <p14:xfrm>
                <a:off x="3304879" y="1081965"/>
                <a:ext cx="2222280" cy="144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0E3F7AD-9DDB-5498-3E85-A3E0AD9420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96239" y="1073325"/>
                  <a:ext cx="2239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A8F7A02-F289-7DD5-66C1-A598A84F882C}"/>
                    </a:ext>
                  </a:extLst>
                </p14:cNvPr>
                <p14:cNvContentPartPr/>
                <p14:nvPr/>
              </p14:nvContentPartPr>
              <p14:xfrm>
                <a:off x="5536519" y="1224165"/>
                <a:ext cx="360" cy="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A8F7A02-F289-7DD5-66C1-A598A84F88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7519" y="12155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06F411A-8C9D-2EB8-2172-C5E9A85CD476}"/>
                    </a:ext>
                  </a:extLst>
                </p14:cNvPr>
                <p14:cNvContentPartPr/>
                <p14:nvPr/>
              </p14:nvContentPartPr>
              <p14:xfrm>
                <a:off x="5536519" y="1224165"/>
                <a:ext cx="36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06F411A-8C9D-2EB8-2172-C5E9A85CD4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7519" y="12155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5E34ECF-39E6-E039-6008-F326C7506059}"/>
                    </a:ext>
                  </a:extLst>
                </p14:cNvPr>
                <p14:cNvContentPartPr/>
                <p14:nvPr/>
              </p14:nvContentPartPr>
              <p14:xfrm>
                <a:off x="2003479" y="1138561"/>
                <a:ext cx="612720" cy="532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5E34ECF-39E6-E039-6008-F326C75060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94839" y="1129561"/>
                  <a:ext cx="630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9F87277-5269-6685-ECDA-3165B14A93D8}"/>
                    </a:ext>
                  </a:extLst>
                </p14:cNvPr>
                <p14:cNvContentPartPr/>
                <p14:nvPr/>
              </p14:nvContentPartPr>
              <p14:xfrm>
                <a:off x="2123359" y="1442401"/>
                <a:ext cx="511200" cy="2880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9F87277-5269-6685-ECDA-3165B14A93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14719" y="1433761"/>
                  <a:ext cx="528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333CFC6-A0ED-22A5-EB84-32DD8CD416E1}"/>
                    </a:ext>
                  </a:extLst>
                </p14:cNvPr>
                <p14:cNvContentPartPr/>
                <p14:nvPr/>
              </p14:nvContentPartPr>
              <p14:xfrm>
                <a:off x="2709439" y="1551121"/>
                <a:ext cx="1417680" cy="25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333CFC6-A0ED-22A5-EB84-32DD8CD416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00439" y="1542481"/>
                  <a:ext cx="1435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773577D-DD97-5B17-E799-F18E75182A70}"/>
                    </a:ext>
                  </a:extLst>
                </p14:cNvPr>
                <p14:cNvContentPartPr/>
                <p14:nvPr/>
              </p14:nvContentPartPr>
              <p14:xfrm>
                <a:off x="4135399" y="1551481"/>
                <a:ext cx="360" cy="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773577D-DD97-5B17-E799-F18E75182A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6399" y="15428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60B1E424-8767-5FD7-2B24-B70092332197}"/>
                  </a:ext>
                </a:extLst>
              </p14:cNvPr>
              <p14:cNvContentPartPr/>
              <p14:nvPr/>
            </p14:nvContentPartPr>
            <p14:xfrm>
              <a:off x="3740839" y="5100361"/>
              <a:ext cx="1706760" cy="828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60B1E424-8767-5FD7-2B24-B70092332197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732199" y="5091361"/>
                <a:ext cx="17244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01A65838-20AB-B826-4CB2-5253F6DAB1AB}"/>
                  </a:ext>
                </a:extLst>
              </p14:cNvPr>
              <p14:cNvContentPartPr/>
              <p14:nvPr/>
            </p14:nvContentPartPr>
            <p14:xfrm>
              <a:off x="5141959" y="5762761"/>
              <a:ext cx="194400" cy="90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01A65838-20AB-B826-4CB2-5253F6DAB1A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133319" y="5754121"/>
                <a:ext cx="212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28BC4FC-BFF8-2487-5BB3-2F3B05975BA9}"/>
                  </a:ext>
                </a:extLst>
              </p14:cNvPr>
              <p14:cNvContentPartPr/>
              <p14:nvPr/>
            </p14:nvContentPartPr>
            <p14:xfrm>
              <a:off x="1509559" y="4427881"/>
              <a:ext cx="945000" cy="856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28BC4FC-BFF8-2487-5BB3-2F3B05975BA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500919" y="4418881"/>
                <a:ext cx="962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F51DB11F-7C58-2AED-7CDB-D4EB16E49E2D}"/>
                  </a:ext>
                </a:extLst>
              </p14:cNvPr>
              <p14:cNvContentPartPr/>
              <p14:nvPr/>
            </p14:nvContentPartPr>
            <p14:xfrm>
              <a:off x="2836159" y="4562521"/>
              <a:ext cx="2100960" cy="352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F51DB11F-7C58-2AED-7CDB-D4EB16E49E2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827519" y="4553521"/>
                <a:ext cx="21186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7795B34-7EAD-6111-0341-D9501281CB5C}"/>
              </a:ext>
            </a:extLst>
          </p:cNvPr>
          <p:cNvGrpSpPr/>
          <p:nvPr/>
        </p:nvGrpSpPr>
        <p:grpSpPr>
          <a:xfrm>
            <a:off x="167119" y="3967725"/>
            <a:ext cx="5639040" cy="2995920"/>
            <a:chOff x="167119" y="3967725"/>
            <a:chExt cx="5639040" cy="29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BC14FE6-F553-F235-4C94-22BFBA88DDC7}"/>
                    </a:ext>
                  </a:extLst>
                </p14:cNvPr>
                <p14:cNvContentPartPr/>
                <p14:nvPr/>
              </p14:nvContentPartPr>
              <p14:xfrm>
                <a:off x="318319" y="5442285"/>
                <a:ext cx="827640" cy="93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BC14FE6-F553-F235-4C94-22BFBA88DDC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9319" y="5433285"/>
                  <a:ext cx="845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B2900AD-7263-4751-414C-3648AD5F8904}"/>
                    </a:ext>
                  </a:extLst>
                </p14:cNvPr>
                <p14:cNvContentPartPr/>
                <p14:nvPr/>
              </p14:nvContentPartPr>
              <p14:xfrm>
                <a:off x="167119" y="4227645"/>
                <a:ext cx="16920" cy="266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B2900AD-7263-4751-414C-3648AD5F890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58479" y="4219005"/>
                  <a:ext cx="34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2D769FF-01EB-A951-B607-CD4EF8BC4C97}"/>
                    </a:ext>
                  </a:extLst>
                </p14:cNvPr>
                <p14:cNvContentPartPr/>
                <p14:nvPr/>
              </p14:nvContentPartPr>
              <p14:xfrm>
                <a:off x="215719" y="3967725"/>
                <a:ext cx="222480" cy="2372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2D769FF-01EB-A951-B607-CD4EF8BC4C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6719" y="3958725"/>
                  <a:ext cx="240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9D72861-D6EE-3E2B-4DF2-1DCDACC47D91}"/>
                    </a:ext>
                  </a:extLst>
                </p14:cNvPr>
                <p14:cNvContentPartPr/>
                <p14:nvPr/>
              </p14:nvContentPartPr>
              <p14:xfrm>
                <a:off x="267919" y="3969525"/>
                <a:ext cx="216000" cy="159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9D72861-D6EE-3E2B-4DF2-1DCDACC47D9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9279" y="3960885"/>
                  <a:ext cx="233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C3D0911A-B17D-9AFD-B871-902C7D6CBC33}"/>
                    </a:ext>
                  </a:extLst>
                </p14:cNvPr>
                <p14:cNvContentPartPr/>
                <p14:nvPr/>
              </p14:nvContentPartPr>
              <p14:xfrm>
                <a:off x="184399" y="3976005"/>
                <a:ext cx="77040" cy="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C3D0911A-B17D-9AFD-B871-902C7D6CBC3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5399" y="3967005"/>
                  <a:ext cx="94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5693E81-E2AC-A821-3AA7-C5128D2FA4FC}"/>
                    </a:ext>
                  </a:extLst>
                </p14:cNvPr>
                <p14:cNvContentPartPr/>
                <p14:nvPr/>
              </p14:nvContentPartPr>
              <p14:xfrm>
                <a:off x="267919" y="5158965"/>
                <a:ext cx="60840" cy="2026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5693E81-E2AC-A821-3AA7-C5128D2FA4F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9279" y="5150325"/>
                  <a:ext cx="78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5C6308B-22FA-A97A-9242-8B63E461D078}"/>
                    </a:ext>
                  </a:extLst>
                </p14:cNvPr>
                <p14:cNvContentPartPr/>
                <p14:nvPr/>
              </p14:nvContentPartPr>
              <p14:xfrm>
                <a:off x="343519" y="5108565"/>
                <a:ext cx="57240" cy="188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5C6308B-22FA-A97A-9242-8B63E461D07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4879" y="5099925"/>
                  <a:ext cx="74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0264537-9811-43F0-B61F-8F9126423349}"/>
                    </a:ext>
                  </a:extLst>
                </p14:cNvPr>
                <p14:cNvContentPartPr/>
                <p14:nvPr/>
              </p14:nvContentPartPr>
              <p14:xfrm>
                <a:off x="441799" y="4846125"/>
                <a:ext cx="299520" cy="439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0264537-9811-43F0-B61F-8F912642334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2799" y="4837485"/>
                  <a:ext cx="317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7E86942-2479-8EFD-E738-49BC92625176}"/>
                    </a:ext>
                  </a:extLst>
                </p14:cNvPr>
                <p14:cNvContentPartPr/>
                <p14:nvPr/>
              </p14:nvContentPartPr>
              <p14:xfrm>
                <a:off x="545119" y="4940805"/>
                <a:ext cx="11880" cy="223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7E86942-2479-8EFD-E738-49BC926251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36119" y="4931805"/>
                  <a:ext cx="29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54F69C0-2FD3-46F5-553D-D81055E83C4D}"/>
                    </a:ext>
                  </a:extLst>
                </p14:cNvPr>
                <p14:cNvContentPartPr/>
                <p14:nvPr/>
              </p14:nvContentPartPr>
              <p14:xfrm>
                <a:off x="251359" y="4679085"/>
                <a:ext cx="5554800" cy="22845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54F69C0-2FD3-46F5-553D-D81055E83C4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2359" y="4670445"/>
                  <a:ext cx="5572440" cy="23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38727C5-9AA3-0E67-7F8B-2DE01599E3E9}"/>
                    </a:ext>
                  </a:extLst>
                </p14:cNvPr>
                <p14:cNvContentPartPr/>
                <p14:nvPr/>
              </p14:nvContentPartPr>
              <p14:xfrm>
                <a:off x="343519" y="5192521"/>
                <a:ext cx="360" cy="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38727C5-9AA3-0E67-7F8B-2DE01599E3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4879" y="51838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DE8C7F2-57DF-90E2-3C17-12898A5630A0}"/>
                    </a:ext>
                  </a:extLst>
                </p14:cNvPr>
                <p14:cNvContentPartPr/>
                <p14:nvPr/>
              </p14:nvContentPartPr>
              <p14:xfrm>
                <a:off x="4410799" y="6400681"/>
                <a:ext cx="249480" cy="5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DE8C7F2-57DF-90E2-3C17-12898A5630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02159" y="6391681"/>
                  <a:ext cx="26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6CD8C28-6ACA-2EDF-086E-A41B7C36B3B1}"/>
                    </a:ext>
                  </a:extLst>
                </p14:cNvPr>
                <p14:cNvContentPartPr/>
                <p14:nvPr/>
              </p14:nvContentPartPr>
              <p14:xfrm>
                <a:off x="3448879" y="5628481"/>
                <a:ext cx="57960" cy="93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6CD8C28-6ACA-2EDF-086E-A41B7C36B3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39879" y="5619841"/>
                  <a:ext cx="75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B418C1D-611F-E18D-4C7D-E65AB95BC75C}"/>
                    </a:ext>
                  </a:extLst>
                </p14:cNvPr>
                <p14:cNvContentPartPr/>
                <p14:nvPr/>
              </p14:nvContentPartPr>
              <p14:xfrm>
                <a:off x="3447799" y="5813161"/>
                <a:ext cx="32040" cy="32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B418C1D-611F-E18D-4C7D-E65AB95BC7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38799" y="5804521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3167787-5EFB-1E8C-CC8E-751736DB5BF4}"/>
                    </a:ext>
                  </a:extLst>
                </p14:cNvPr>
                <p14:cNvContentPartPr/>
                <p14:nvPr/>
              </p14:nvContentPartPr>
              <p14:xfrm>
                <a:off x="3608359" y="5629201"/>
                <a:ext cx="152640" cy="102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3167787-5EFB-1E8C-CC8E-751736DB5B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99359" y="5620201"/>
                  <a:ext cx="17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3875F24-3BD5-D59F-9102-83A03E7F8CEF}"/>
                    </a:ext>
                  </a:extLst>
                </p14:cNvPr>
                <p14:cNvContentPartPr/>
                <p14:nvPr/>
              </p14:nvContentPartPr>
              <p14:xfrm>
                <a:off x="3825079" y="5645401"/>
                <a:ext cx="133200" cy="90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3875F24-3BD5-D59F-9102-83A03E7F8CE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16079" y="5636401"/>
                  <a:ext cx="150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7D38B70-8ED5-8631-77D7-4869B1669412}"/>
                    </a:ext>
                  </a:extLst>
                </p14:cNvPr>
                <p14:cNvContentPartPr/>
                <p14:nvPr/>
              </p14:nvContentPartPr>
              <p14:xfrm>
                <a:off x="4118839" y="5477641"/>
                <a:ext cx="9000" cy="122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7D38B70-8ED5-8631-77D7-4869B166941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09839" y="5468641"/>
                  <a:ext cx="26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38D84FC-373F-860B-3BCF-8D729BA9943B}"/>
                    </a:ext>
                  </a:extLst>
                </p14:cNvPr>
                <p14:cNvContentPartPr/>
                <p14:nvPr/>
              </p14:nvContentPartPr>
              <p14:xfrm>
                <a:off x="4051879" y="5670601"/>
                <a:ext cx="147600" cy="144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38D84FC-373F-860B-3BCF-8D729BA994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42879" y="5661601"/>
                  <a:ext cx="165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B082FBF-AC14-1941-6700-2AC1DC723744}"/>
                    </a:ext>
                  </a:extLst>
                </p14:cNvPr>
                <p14:cNvContentPartPr/>
                <p14:nvPr/>
              </p14:nvContentPartPr>
              <p14:xfrm>
                <a:off x="4101919" y="5770321"/>
                <a:ext cx="98280" cy="871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B082FBF-AC14-1941-6700-2AC1DC7237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93279" y="5761681"/>
                  <a:ext cx="11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AA24F7F-95F4-B6EE-61BC-55A6501A45F8}"/>
                    </a:ext>
                  </a:extLst>
                </p14:cNvPr>
                <p14:cNvContentPartPr/>
                <p14:nvPr/>
              </p14:nvContentPartPr>
              <p14:xfrm>
                <a:off x="4305679" y="5511121"/>
                <a:ext cx="40320" cy="4039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AA24F7F-95F4-B6EE-61BC-55A6501A45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96679" y="5502481"/>
                  <a:ext cx="57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FBC8D49-6AA3-5010-D842-E5DB2B32643A}"/>
                    </a:ext>
                  </a:extLst>
                </p14:cNvPr>
                <p14:cNvContentPartPr/>
                <p14:nvPr/>
              </p14:nvContentPartPr>
              <p14:xfrm>
                <a:off x="4395319" y="5452441"/>
                <a:ext cx="84240" cy="128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FBC8D49-6AA3-5010-D842-E5DB2B3264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86679" y="5443801"/>
                  <a:ext cx="101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6D883AD-A37F-CD57-D677-CED4468FB8D8}"/>
                    </a:ext>
                  </a:extLst>
                </p14:cNvPr>
                <p14:cNvContentPartPr/>
                <p14:nvPr/>
              </p14:nvContentPartPr>
              <p14:xfrm>
                <a:off x="4496119" y="5712001"/>
                <a:ext cx="61560" cy="172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6D883AD-A37F-CD57-D677-CED4468FB8D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87119" y="5703361"/>
                  <a:ext cx="79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36D8825-2585-8DE4-8EA1-27621BC0A5B7}"/>
                    </a:ext>
                  </a:extLst>
                </p14:cNvPr>
                <p14:cNvContentPartPr/>
                <p14:nvPr/>
              </p14:nvContentPartPr>
              <p14:xfrm>
                <a:off x="4705999" y="5485921"/>
                <a:ext cx="9000" cy="662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36D8825-2585-8DE4-8EA1-27621BC0A5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97359" y="5476921"/>
                  <a:ext cx="26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4F09F84-3B7B-4613-2FC5-2A465FFB993D}"/>
                    </a:ext>
                  </a:extLst>
                </p14:cNvPr>
                <p14:cNvContentPartPr/>
                <p14:nvPr/>
              </p14:nvContentPartPr>
              <p14:xfrm>
                <a:off x="4638679" y="5636761"/>
                <a:ext cx="199080" cy="82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4F09F84-3B7B-4613-2FC5-2A465FFB993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29679" y="5628121"/>
                  <a:ext cx="216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31C0D6F-AA27-FE11-1927-8563E9A2DA93}"/>
                    </a:ext>
                  </a:extLst>
                </p14:cNvPr>
                <p14:cNvContentPartPr/>
                <p14:nvPr/>
              </p14:nvContentPartPr>
              <p14:xfrm>
                <a:off x="4662079" y="5729281"/>
                <a:ext cx="209880" cy="145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31C0D6F-AA27-FE11-1927-8563E9A2DA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3079" y="5720281"/>
                  <a:ext cx="227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1E4ABF4-7D5E-322D-7C43-E7F1098892BC}"/>
                    </a:ext>
                  </a:extLst>
                </p14:cNvPr>
                <p14:cNvContentPartPr/>
                <p14:nvPr/>
              </p14:nvContentPartPr>
              <p14:xfrm>
                <a:off x="4743439" y="5721001"/>
                <a:ext cx="63720" cy="3834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1E4ABF4-7D5E-322D-7C43-E7F1098892B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34439" y="5712001"/>
                  <a:ext cx="81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64A3932-1E3B-9CF3-E052-E2A96CCADA66}"/>
                    </a:ext>
                  </a:extLst>
                </p14:cNvPr>
                <p14:cNvContentPartPr/>
                <p14:nvPr/>
              </p14:nvContentPartPr>
              <p14:xfrm>
                <a:off x="3606919" y="6048241"/>
                <a:ext cx="1240920" cy="128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64A3932-1E3B-9CF3-E052-E2A96CCADA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98279" y="6039601"/>
                  <a:ext cx="125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F02B18A-41A2-FB66-E905-819F02EC2777}"/>
                    </a:ext>
                  </a:extLst>
                </p14:cNvPr>
                <p14:cNvContentPartPr/>
                <p14:nvPr/>
              </p14:nvContentPartPr>
              <p14:xfrm>
                <a:off x="3649039" y="5375761"/>
                <a:ext cx="69516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F02B18A-41A2-FB66-E905-819F02EC277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40039" y="5367121"/>
                  <a:ext cx="712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CB9B528-78E8-656D-EE24-4A7F58FB67DB}"/>
                    </a:ext>
                  </a:extLst>
                </p14:cNvPr>
                <p14:cNvContentPartPr/>
                <p14:nvPr/>
              </p14:nvContentPartPr>
              <p14:xfrm>
                <a:off x="771199" y="5956081"/>
                <a:ext cx="1854720" cy="176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CB9B528-78E8-656D-EE24-4A7F58FB67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2559" y="5947081"/>
                  <a:ext cx="1872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2258180-89B6-4499-AA3D-9783C75A3008}"/>
                    </a:ext>
                  </a:extLst>
                </p14:cNvPr>
                <p14:cNvContentPartPr/>
                <p14:nvPr/>
              </p14:nvContentPartPr>
              <p14:xfrm>
                <a:off x="1501279" y="4462081"/>
                <a:ext cx="840600" cy="1126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2258180-89B6-4499-AA3D-9783C75A30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92639" y="4453081"/>
                  <a:ext cx="858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F1E5D8E-BD3C-D96E-E946-D127198D55D6}"/>
                    </a:ext>
                  </a:extLst>
                </p14:cNvPr>
                <p14:cNvContentPartPr/>
                <p14:nvPr/>
              </p14:nvContentPartPr>
              <p14:xfrm>
                <a:off x="796039" y="4930801"/>
                <a:ext cx="1588320" cy="102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F1E5D8E-BD3C-D96E-E946-D127198D55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7039" y="4921801"/>
                  <a:ext cx="160596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361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A9F119-31BB-A6D7-12AD-B827BECA45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7" y="0"/>
            <a:ext cx="11704926" cy="115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0C55CB-7F89-D03B-E8A3-F5BFB5A69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>
          <a:xfrm>
            <a:off x="367626" y="1417738"/>
            <a:ext cx="6071016" cy="42909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83E80E-468D-55CE-7A29-CD1022E438E9}"/>
                  </a:ext>
                </a:extLst>
              </p14:cNvPr>
              <p14:cNvContentPartPr/>
              <p14:nvPr/>
            </p14:nvContentPartPr>
            <p14:xfrm>
              <a:off x="2927239" y="1853805"/>
              <a:ext cx="3429000" cy="126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83E80E-468D-55CE-7A29-CD1022E438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8599" y="1844805"/>
                <a:ext cx="3446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E532A3D-40FC-EEEF-E796-7C3450A90DFA}"/>
                  </a:ext>
                </a:extLst>
              </p14:cNvPr>
              <p14:cNvContentPartPr/>
              <p14:nvPr/>
            </p14:nvContentPartPr>
            <p14:xfrm>
              <a:off x="4861159" y="1801605"/>
              <a:ext cx="213480" cy="155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E532A3D-40FC-EEEF-E796-7C3450A90D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2519" y="1792965"/>
                <a:ext cx="231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3D91884-1E46-B5E5-9D5A-DECA7C68018E}"/>
                  </a:ext>
                </a:extLst>
              </p14:cNvPr>
              <p14:cNvContentPartPr/>
              <p14:nvPr/>
            </p14:nvContentPartPr>
            <p14:xfrm>
              <a:off x="5727679" y="1816365"/>
              <a:ext cx="196560" cy="146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3D91884-1E46-B5E5-9D5A-DECA7C6801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9039" y="1807725"/>
                <a:ext cx="2142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C6325A0-2688-40B6-DA1F-00DE37DD9950}"/>
                  </a:ext>
                </a:extLst>
              </p14:cNvPr>
              <p14:cNvContentPartPr/>
              <p14:nvPr/>
            </p14:nvContentPartPr>
            <p14:xfrm>
              <a:off x="1140559" y="2566245"/>
              <a:ext cx="2851200" cy="256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C6325A0-2688-40B6-DA1F-00DE37DD99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1919" y="2557245"/>
                <a:ext cx="28688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4F52BCE-348F-0CBF-DEE7-882D87770AFA}"/>
                  </a:ext>
                </a:extLst>
              </p14:cNvPr>
              <p14:cNvContentPartPr/>
              <p14:nvPr/>
            </p14:nvContentPartPr>
            <p14:xfrm>
              <a:off x="1266199" y="2572725"/>
              <a:ext cx="2592360" cy="1778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4F52BCE-348F-0CBF-DEE7-882D87770A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7559" y="2564085"/>
                <a:ext cx="2610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4793BBD-EFF1-0430-5C19-6238A943F79E}"/>
                  </a:ext>
                </a:extLst>
              </p14:cNvPr>
              <p14:cNvContentPartPr/>
              <p14:nvPr/>
            </p14:nvContentPartPr>
            <p14:xfrm>
              <a:off x="4705999" y="1090965"/>
              <a:ext cx="812160" cy="68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4793BBD-EFF1-0430-5C19-6238A943F7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7359" y="1082325"/>
                <a:ext cx="829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ED0A13D-20D4-513C-F931-D7BCD2D22B7B}"/>
                  </a:ext>
                </a:extLst>
              </p14:cNvPr>
              <p14:cNvContentPartPr/>
              <p14:nvPr/>
            </p14:nvContentPartPr>
            <p14:xfrm>
              <a:off x="1450879" y="2179965"/>
              <a:ext cx="653760" cy="684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ED0A13D-20D4-513C-F931-D7BCD2D22B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2239" y="2170965"/>
                <a:ext cx="671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F37084C-12E0-6441-EEEE-40785C570733}"/>
                  </a:ext>
                </a:extLst>
              </p14:cNvPr>
              <p14:cNvContentPartPr/>
              <p14:nvPr/>
            </p14:nvContentPartPr>
            <p14:xfrm>
              <a:off x="2725999" y="2248005"/>
              <a:ext cx="981000" cy="25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F37084C-12E0-6441-EEEE-40785C5707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16999" y="2239005"/>
                <a:ext cx="9986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3E2BC12-13EF-BA78-ED13-C2B95D11DC55}"/>
                  </a:ext>
                </a:extLst>
              </p14:cNvPr>
              <p14:cNvContentPartPr/>
              <p14:nvPr/>
            </p14:nvContentPartPr>
            <p14:xfrm>
              <a:off x="9151999" y="1636365"/>
              <a:ext cx="446400" cy="704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3E2BC12-13EF-BA78-ED13-C2B95D11DC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3359" y="1627725"/>
                <a:ext cx="4640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4EFFAFA-154F-3D63-993A-98A595695F42}"/>
                  </a:ext>
                </a:extLst>
              </p14:cNvPr>
              <p14:cNvContentPartPr/>
              <p14:nvPr/>
            </p14:nvContentPartPr>
            <p14:xfrm>
              <a:off x="2261959" y="2597925"/>
              <a:ext cx="162360" cy="1800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4EFFAFA-154F-3D63-993A-98A595695F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2959" y="2588925"/>
                <a:ext cx="1800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9DB6D5A-FC4C-DA5D-03A5-4A52D7DC0F3E}"/>
                  </a:ext>
                </a:extLst>
              </p14:cNvPr>
              <p14:cNvContentPartPr/>
              <p14:nvPr/>
            </p14:nvContentPartPr>
            <p14:xfrm>
              <a:off x="2519359" y="3122445"/>
              <a:ext cx="146520" cy="125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9DB6D5A-FC4C-DA5D-03A5-4A52D7DC0F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10719" y="3113445"/>
                <a:ext cx="16416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39C156-9314-0F0A-AB7E-94C7C73F59FA}"/>
              </a:ext>
            </a:extLst>
          </p:cNvPr>
          <p:cNvGrpSpPr/>
          <p:nvPr/>
        </p:nvGrpSpPr>
        <p:grpSpPr>
          <a:xfrm>
            <a:off x="7456039" y="2692605"/>
            <a:ext cx="3892680" cy="1898280"/>
            <a:chOff x="7456039" y="2692605"/>
            <a:chExt cx="3892680" cy="18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616862-554E-AC4C-96FD-D1559B93FCE9}"/>
                    </a:ext>
                  </a:extLst>
                </p14:cNvPr>
                <p14:cNvContentPartPr/>
                <p14:nvPr/>
              </p14:nvContentPartPr>
              <p14:xfrm>
                <a:off x="8806039" y="2767125"/>
                <a:ext cx="211320" cy="205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616862-554E-AC4C-96FD-D1559B93FC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97039" y="2758125"/>
                  <a:ext cx="228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41DA340-78AF-4F9E-6343-EB254E38E676}"/>
                    </a:ext>
                  </a:extLst>
                </p14:cNvPr>
                <p14:cNvContentPartPr/>
                <p14:nvPr/>
              </p14:nvContentPartPr>
              <p14:xfrm>
                <a:off x="9202399" y="2692605"/>
                <a:ext cx="221400" cy="272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41DA340-78AF-4F9E-6343-EB254E38E6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93759" y="2683965"/>
                  <a:ext cx="239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FF8CD67-6C54-ABE9-60B0-DD822FA3D5D8}"/>
                    </a:ext>
                  </a:extLst>
                </p14:cNvPr>
                <p14:cNvContentPartPr/>
                <p14:nvPr/>
              </p14:nvContentPartPr>
              <p14:xfrm>
                <a:off x="9677959" y="2801325"/>
                <a:ext cx="163440" cy="196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FF8CD67-6C54-ABE9-60B0-DD822FA3D5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69319" y="2792685"/>
                  <a:ext cx="181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4D81CE8-0E68-A70A-ED79-1B487C174C5E}"/>
                    </a:ext>
                  </a:extLst>
                </p14:cNvPr>
                <p14:cNvContentPartPr/>
                <p14:nvPr/>
              </p14:nvContentPartPr>
              <p14:xfrm>
                <a:off x="8746999" y="3370125"/>
                <a:ext cx="213480" cy="202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4D81CE8-0E68-A70A-ED79-1B487C174C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37999" y="3361125"/>
                  <a:ext cx="231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B0BFB42-CA64-4731-918F-D876A63467ED}"/>
                    </a:ext>
                  </a:extLst>
                </p14:cNvPr>
                <p14:cNvContentPartPr/>
                <p14:nvPr/>
              </p14:nvContentPartPr>
              <p14:xfrm>
                <a:off x="9085039" y="3279765"/>
                <a:ext cx="261720" cy="310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B0BFB42-CA64-4731-918F-D876A63467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76399" y="3270765"/>
                  <a:ext cx="279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1EAC0C3-AD47-EFEE-F2A8-FEDC7A816E82}"/>
                    </a:ext>
                  </a:extLst>
                </p14:cNvPr>
                <p14:cNvContentPartPr/>
                <p14:nvPr/>
              </p14:nvContentPartPr>
              <p14:xfrm>
                <a:off x="9596599" y="3195885"/>
                <a:ext cx="200160" cy="511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1EAC0C3-AD47-EFEE-F2A8-FEDC7A816E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87959" y="3187245"/>
                  <a:ext cx="2178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26A92C6-765E-3B79-2BF4-87A6C51DF674}"/>
                    </a:ext>
                  </a:extLst>
                </p14:cNvPr>
                <p14:cNvContentPartPr/>
                <p14:nvPr/>
              </p14:nvContentPartPr>
              <p14:xfrm>
                <a:off x="10418119" y="3145845"/>
                <a:ext cx="196560" cy="522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26A92C6-765E-3B79-2BF4-87A6C51DF6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09479" y="3136845"/>
                  <a:ext cx="2142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458B4F1-207D-D4B2-C8F2-0C3BDB211C8A}"/>
                    </a:ext>
                  </a:extLst>
                </p14:cNvPr>
                <p14:cNvContentPartPr/>
                <p14:nvPr/>
              </p14:nvContentPartPr>
              <p14:xfrm>
                <a:off x="10662199" y="3330165"/>
                <a:ext cx="285480" cy="383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458B4F1-207D-D4B2-C8F2-0C3BDB211C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53199" y="3321165"/>
                  <a:ext cx="303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1BE0628-F696-3C45-ED85-3041795EE986}"/>
                    </a:ext>
                  </a:extLst>
                </p14:cNvPr>
                <p14:cNvContentPartPr/>
                <p14:nvPr/>
              </p14:nvContentPartPr>
              <p14:xfrm>
                <a:off x="11044159" y="3497925"/>
                <a:ext cx="304560" cy="236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1BE0628-F696-3C45-ED85-3041795EE9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5159" y="3489285"/>
                  <a:ext cx="322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8CD6E8-29BD-77A3-B8E4-0F4BFE60034A}"/>
                    </a:ext>
                  </a:extLst>
                </p14:cNvPr>
                <p14:cNvContentPartPr/>
                <p14:nvPr/>
              </p14:nvContentPartPr>
              <p14:xfrm>
                <a:off x="7807759" y="4148805"/>
                <a:ext cx="308880" cy="362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8CD6E8-29BD-77A3-B8E4-0F4BFE6003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119" y="4139805"/>
                  <a:ext cx="326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DB7A5DC-433C-6E79-BA5D-9D31BA172112}"/>
                    </a:ext>
                  </a:extLst>
                </p14:cNvPr>
                <p14:cNvContentPartPr/>
                <p14:nvPr/>
              </p14:nvContentPartPr>
              <p14:xfrm>
                <a:off x="8321479" y="4085085"/>
                <a:ext cx="228960" cy="265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DB7A5DC-433C-6E79-BA5D-9D31BA1721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12479" y="4076085"/>
                  <a:ext cx="24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3E7AFB7-EA8C-F062-8A13-C54F654D3B70}"/>
                    </a:ext>
                  </a:extLst>
                </p14:cNvPr>
                <p14:cNvContentPartPr/>
                <p14:nvPr/>
              </p14:nvContentPartPr>
              <p14:xfrm>
                <a:off x="8824759" y="3883485"/>
                <a:ext cx="144360" cy="541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3E7AFB7-EA8C-F062-8A13-C54F654D3B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5759" y="3874845"/>
                  <a:ext cx="1620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85A720B-721F-9CD9-8BC0-0E28FA988176}"/>
                    </a:ext>
                  </a:extLst>
                </p14:cNvPr>
                <p14:cNvContentPartPr/>
                <p14:nvPr/>
              </p14:nvContentPartPr>
              <p14:xfrm>
                <a:off x="9764359" y="4034685"/>
                <a:ext cx="142560" cy="489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85A720B-721F-9CD9-8BC0-0E28FA9881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5719" y="4025685"/>
                  <a:ext cx="160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0C86F0D-EBA3-F1E8-D5B6-BB7B9620EB0F}"/>
                    </a:ext>
                  </a:extLst>
                </p14:cNvPr>
                <p14:cNvContentPartPr/>
                <p14:nvPr/>
              </p14:nvContentPartPr>
              <p14:xfrm>
                <a:off x="9940759" y="4235925"/>
                <a:ext cx="273600" cy="342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0C86F0D-EBA3-F1E8-D5B6-BB7B9620EB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32119" y="4227285"/>
                  <a:ext cx="2912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C58780-5433-E0FB-9917-216C5B9BF7AD}"/>
                    </a:ext>
                  </a:extLst>
                </p14:cNvPr>
                <p14:cNvContentPartPr/>
                <p14:nvPr/>
              </p14:nvContentPartPr>
              <p14:xfrm>
                <a:off x="10305799" y="4401165"/>
                <a:ext cx="148320" cy="189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C58780-5433-E0FB-9917-216C5B9BF7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7159" y="4392525"/>
                  <a:ext cx="165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F64F8B1-1C20-660D-BF1B-91AB35E366E9}"/>
                    </a:ext>
                  </a:extLst>
                </p14:cNvPr>
                <p14:cNvContentPartPr/>
                <p14:nvPr/>
              </p14:nvContentPartPr>
              <p14:xfrm>
                <a:off x="7456039" y="2950365"/>
                <a:ext cx="1009080" cy="1362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F64F8B1-1C20-660D-BF1B-91AB35E366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7399" y="2941365"/>
                  <a:ext cx="1026720" cy="13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0AA24D6-B171-1260-6C38-C5B76EF207CB}"/>
                    </a:ext>
                  </a:extLst>
                </p14:cNvPr>
                <p14:cNvContentPartPr/>
                <p14:nvPr/>
              </p14:nvContentPartPr>
              <p14:xfrm>
                <a:off x="8430919" y="2843805"/>
                <a:ext cx="366120" cy="344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0AA24D6-B171-1260-6C38-C5B76EF207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1919" y="2834805"/>
                  <a:ext cx="38376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F5041EE-521E-7C67-3C27-350D34A15A1C}"/>
                  </a:ext>
                </a:extLst>
              </p14:cNvPr>
              <p14:cNvContentPartPr/>
              <p14:nvPr/>
            </p14:nvContentPartPr>
            <p14:xfrm>
              <a:off x="4479199" y="2523405"/>
              <a:ext cx="529920" cy="309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F5041EE-521E-7C67-3C27-350D34A15A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70559" y="2514405"/>
                <a:ext cx="547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65D5513-9036-1EDF-D5E0-471A6F07DBA6}"/>
                  </a:ext>
                </a:extLst>
              </p14:cNvPr>
              <p14:cNvContentPartPr/>
              <p14:nvPr/>
            </p14:nvContentPartPr>
            <p14:xfrm>
              <a:off x="2495599" y="3069885"/>
              <a:ext cx="261360" cy="1785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65D5513-9036-1EDF-D5E0-471A6F07DB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86599" y="3061245"/>
                <a:ext cx="279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38D9031-5018-1CB0-AB96-251C1B84D6A5}"/>
                  </a:ext>
                </a:extLst>
              </p14:cNvPr>
              <p14:cNvContentPartPr/>
              <p14:nvPr/>
            </p14:nvContentPartPr>
            <p14:xfrm>
              <a:off x="2625199" y="3078165"/>
              <a:ext cx="62640" cy="1047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38D9031-5018-1CB0-AB96-251C1B84D6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16559" y="3069525"/>
                <a:ext cx="8028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21D9BB1D-FC37-4D38-FA21-84F7A8685681}"/>
              </a:ext>
            </a:extLst>
          </p:cNvPr>
          <p:cNvGrpSpPr/>
          <p:nvPr/>
        </p:nvGrpSpPr>
        <p:grpSpPr>
          <a:xfrm>
            <a:off x="7608319" y="1053525"/>
            <a:ext cx="3248280" cy="1473840"/>
            <a:chOff x="7608319" y="1053525"/>
            <a:chExt cx="3248280" cy="14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DFEE314-44A7-0245-15C5-86D68A41AEB4}"/>
                    </a:ext>
                  </a:extLst>
                </p14:cNvPr>
                <p14:cNvContentPartPr/>
                <p14:nvPr/>
              </p14:nvContentPartPr>
              <p14:xfrm>
                <a:off x="7750519" y="1297605"/>
                <a:ext cx="204120" cy="216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DFEE314-44A7-0245-15C5-86D68A41AE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1519" y="1288605"/>
                  <a:ext cx="221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94B5923-EC11-A2F0-46A3-1102BFAD694D}"/>
                    </a:ext>
                  </a:extLst>
                </p14:cNvPr>
                <p14:cNvContentPartPr/>
                <p14:nvPr/>
              </p14:nvContentPartPr>
              <p14:xfrm>
                <a:off x="8052919" y="1267365"/>
                <a:ext cx="169920" cy="277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94B5923-EC11-A2F0-46A3-1102BFAD69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44279" y="1258365"/>
                  <a:ext cx="187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00F1313-D5FC-B0C9-1E42-D356DE9225FD}"/>
                    </a:ext>
                  </a:extLst>
                </p14:cNvPr>
                <p14:cNvContentPartPr/>
                <p14:nvPr/>
              </p14:nvContentPartPr>
              <p14:xfrm>
                <a:off x="8304559" y="1207605"/>
                <a:ext cx="85320" cy="94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00F1313-D5FC-B0C9-1E42-D356DE9225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95919" y="1198965"/>
                  <a:ext cx="102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85DE5F1-6221-5395-5D44-A94029327766}"/>
                    </a:ext>
                  </a:extLst>
                </p14:cNvPr>
                <p14:cNvContentPartPr/>
                <p14:nvPr/>
              </p14:nvContentPartPr>
              <p14:xfrm>
                <a:off x="8320759" y="1207605"/>
                <a:ext cx="110160" cy="57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85DE5F1-6221-5395-5D44-A940293277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12119" y="1198965"/>
                  <a:ext cx="127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6DBF299-2DF0-1581-5AD2-D6EE64D511CF}"/>
                    </a:ext>
                  </a:extLst>
                </p14:cNvPr>
                <p14:cNvContentPartPr/>
                <p14:nvPr/>
              </p14:nvContentPartPr>
              <p14:xfrm>
                <a:off x="7701199" y="1653285"/>
                <a:ext cx="136440" cy="199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6DBF299-2DF0-1581-5AD2-D6EE64D511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92199" y="1644645"/>
                  <a:ext cx="15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24BEDDF-A342-0042-5269-4414544344B0}"/>
                    </a:ext>
                  </a:extLst>
                </p14:cNvPr>
                <p14:cNvContentPartPr/>
                <p14:nvPr/>
              </p14:nvContentPartPr>
              <p14:xfrm>
                <a:off x="8145439" y="1652205"/>
                <a:ext cx="200160" cy="213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24BEDDF-A342-0042-5269-4414544344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36439" y="1643565"/>
                  <a:ext cx="217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BE81E5E-6D84-26D9-3D1C-C5D18DEB0FD4}"/>
                    </a:ext>
                  </a:extLst>
                </p14:cNvPr>
                <p14:cNvContentPartPr/>
                <p14:nvPr/>
              </p14:nvContentPartPr>
              <p14:xfrm>
                <a:off x="8388799" y="1660485"/>
                <a:ext cx="17640" cy="276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BE81E5E-6D84-26D9-3D1C-C5D18DEB0F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79799" y="1651845"/>
                  <a:ext cx="35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F1C6F2B-057B-4112-8F40-AD32D19DD5BF}"/>
                    </a:ext>
                  </a:extLst>
                </p14:cNvPr>
                <p14:cNvContentPartPr/>
                <p14:nvPr/>
              </p14:nvContentPartPr>
              <p14:xfrm>
                <a:off x="7757719" y="1705845"/>
                <a:ext cx="628200" cy="140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F1C6F2B-057B-4112-8F40-AD32D19DD5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9079" y="1696845"/>
                  <a:ext cx="645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F786062-D3FB-1525-AE36-EC05A9BFEFBD}"/>
                    </a:ext>
                  </a:extLst>
                </p14:cNvPr>
                <p14:cNvContentPartPr/>
                <p14:nvPr/>
              </p14:nvContentPartPr>
              <p14:xfrm>
                <a:off x="8707399" y="1390845"/>
                <a:ext cx="709560" cy="52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F786062-D3FB-1525-AE36-EC05A9BFEF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98399" y="1381845"/>
                  <a:ext cx="727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196D737-9AB3-51B7-D30F-51B6544569B1}"/>
                    </a:ext>
                  </a:extLst>
                </p14:cNvPr>
                <p14:cNvContentPartPr/>
                <p14:nvPr/>
              </p14:nvContentPartPr>
              <p14:xfrm>
                <a:off x="9339559" y="1316685"/>
                <a:ext cx="234720" cy="178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196D737-9AB3-51B7-D30F-51B6544569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30919" y="1307685"/>
                  <a:ext cx="252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BB5DBFA-71BD-5F8B-ADAB-5C630352A316}"/>
                    </a:ext>
                  </a:extLst>
                </p14:cNvPr>
                <p14:cNvContentPartPr/>
                <p14:nvPr/>
              </p14:nvContentPartPr>
              <p14:xfrm>
                <a:off x="7608319" y="2130285"/>
                <a:ext cx="501120" cy="264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BB5DBFA-71BD-5F8B-ADAB-5C630352A3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99679" y="2121645"/>
                  <a:ext cx="518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45B7054-488D-8DEC-EFC9-BA0017A6523F}"/>
                    </a:ext>
                  </a:extLst>
                </p14:cNvPr>
                <p14:cNvContentPartPr/>
                <p14:nvPr/>
              </p14:nvContentPartPr>
              <p14:xfrm>
                <a:off x="8346679" y="2055045"/>
                <a:ext cx="102960" cy="288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45B7054-488D-8DEC-EFC9-BA0017A652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38039" y="2046045"/>
                  <a:ext cx="120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6279D69-D858-5918-A3B9-2938222F6A1C}"/>
                    </a:ext>
                  </a:extLst>
                </p14:cNvPr>
                <p14:cNvContentPartPr/>
                <p14:nvPr/>
              </p14:nvContentPartPr>
              <p14:xfrm>
                <a:off x="8262799" y="2335485"/>
                <a:ext cx="151200" cy="191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6279D69-D858-5918-A3B9-2938222F6A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54159" y="2326485"/>
                  <a:ext cx="168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FD079D-D6DB-13F8-C6A4-256097148CD5}"/>
                    </a:ext>
                  </a:extLst>
                </p14:cNvPr>
                <p14:cNvContentPartPr/>
                <p14:nvPr/>
              </p14:nvContentPartPr>
              <p14:xfrm>
                <a:off x="9865879" y="1224165"/>
                <a:ext cx="229680" cy="648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FD079D-D6DB-13F8-C6A4-256097148C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56879" y="1215165"/>
                  <a:ext cx="24732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E3B2CC9-E472-3F75-B682-6C5B9E0A38D8}"/>
                    </a:ext>
                  </a:extLst>
                </p14:cNvPr>
                <p14:cNvContentPartPr/>
                <p14:nvPr/>
              </p14:nvContentPartPr>
              <p14:xfrm>
                <a:off x="10174039" y="1633125"/>
                <a:ext cx="247680" cy="332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E3B2CC9-E472-3F75-B682-6C5B9E0A38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65399" y="1624485"/>
                  <a:ext cx="265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BC63B82-BBEE-6B1F-93B4-519A92AB0E1A}"/>
                    </a:ext>
                  </a:extLst>
                </p14:cNvPr>
                <p14:cNvContentPartPr/>
                <p14:nvPr/>
              </p14:nvContentPartPr>
              <p14:xfrm>
                <a:off x="10485799" y="1430445"/>
                <a:ext cx="370800" cy="311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BC63B82-BBEE-6B1F-93B4-519A92AB0E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76799" y="1421805"/>
                  <a:ext cx="388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C712A6A-42E0-FF98-C90E-0A768FE5AEC3}"/>
                    </a:ext>
                  </a:extLst>
                </p14:cNvPr>
                <p14:cNvContentPartPr/>
                <p14:nvPr/>
              </p14:nvContentPartPr>
              <p14:xfrm>
                <a:off x="10598839" y="1484805"/>
                <a:ext cx="223200" cy="195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C712A6A-42E0-FF98-C90E-0A768FE5AE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89839" y="1475805"/>
                  <a:ext cx="240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EF44C7A-DA01-1DE5-C5F6-C4333EBAE7EF}"/>
                    </a:ext>
                  </a:extLst>
                </p14:cNvPr>
                <p14:cNvContentPartPr/>
                <p14:nvPr/>
              </p14:nvContentPartPr>
              <p14:xfrm>
                <a:off x="7658719" y="1469325"/>
                <a:ext cx="195480" cy="244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EF44C7A-DA01-1DE5-C5F6-C4333EBAE7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50079" y="1460325"/>
                  <a:ext cx="213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542F28A-C3C0-0748-FE14-0928DFEECC38}"/>
                    </a:ext>
                  </a:extLst>
                </p14:cNvPr>
                <p14:cNvContentPartPr/>
                <p14:nvPr/>
              </p14:nvContentPartPr>
              <p14:xfrm>
                <a:off x="8245519" y="1053525"/>
                <a:ext cx="304920" cy="3571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542F28A-C3C0-0748-FE14-0928DFEECC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36879" y="1044525"/>
                  <a:ext cx="32256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8EB2312-C041-BA7C-B8EF-72F1F1E32D95}"/>
                  </a:ext>
                </a:extLst>
              </p14:cNvPr>
              <p14:cNvContentPartPr/>
              <p14:nvPr/>
            </p14:nvContentPartPr>
            <p14:xfrm>
              <a:off x="4219279" y="3136125"/>
              <a:ext cx="2081520" cy="943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8EB2312-C041-BA7C-B8EF-72F1F1E32D9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10639" y="3127485"/>
                <a:ext cx="2099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2733AF1-4771-DAA9-68D4-B3B0E7F65F6F}"/>
                  </a:ext>
                </a:extLst>
              </p14:cNvPr>
              <p14:cNvContentPartPr/>
              <p14:nvPr/>
            </p14:nvContentPartPr>
            <p14:xfrm>
              <a:off x="1903399" y="3086805"/>
              <a:ext cx="122040" cy="1357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2733AF1-4771-DAA9-68D4-B3B0E7F65F6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894759" y="3077805"/>
                <a:ext cx="139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4A1FDB4-2087-FE50-FA6F-771AD2E3E16B}"/>
                  </a:ext>
                </a:extLst>
              </p14:cNvPr>
              <p14:cNvContentPartPr/>
              <p14:nvPr/>
            </p14:nvContentPartPr>
            <p14:xfrm>
              <a:off x="723319" y="3610965"/>
              <a:ext cx="2401200" cy="139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4A1FDB4-2087-FE50-FA6F-771AD2E3E16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4679" y="3602325"/>
                <a:ext cx="24188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29483AC-9EEA-FAEF-2BF6-DE1ECD2C0795}"/>
                  </a:ext>
                </a:extLst>
              </p14:cNvPr>
              <p14:cNvContentPartPr/>
              <p14:nvPr/>
            </p14:nvContentPartPr>
            <p14:xfrm>
              <a:off x="914119" y="4075005"/>
              <a:ext cx="3937320" cy="943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29483AC-9EEA-FAEF-2BF6-DE1ECD2C079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5119" y="4066365"/>
                <a:ext cx="3954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8CE66BE9-B8B8-134D-E080-BABF7DD53857}"/>
                  </a:ext>
                </a:extLst>
              </p14:cNvPr>
              <p14:cNvContentPartPr/>
              <p14:nvPr/>
            </p14:nvContentPartPr>
            <p14:xfrm>
              <a:off x="1994119" y="4100565"/>
              <a:ext cx="1865160" cy="1638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8CE66BE9-B8B8-134D-E080-BABF7DD5385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85479" y="4091565"/>
                <a:ext cx="18828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6ECE65DE-D650-4880-681A-9839BBB2BAC8}"/>
                  </a:ext>
                </a:extLst>
              </p14:cNvPr>
              <p14:cNvContentPartPr/>
              <p14:nvPr/>
            </p14:nvContentPartPr>
            <p14:xfrm>
              <a:off x="1241359" y="4605285"/>
              <a:ext cx="873360" cy="3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6ECE65DE-D650-4880-681A-9839BBB2BAC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32359" y="4596645"/>
                <a:ext cx="891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1F24DF00-2062-1BF9-24E3-74A55B5A8AB7}"/>
              </a:ext>
            </a:extLst>
          </p:cNvPr>
          <p:cNvGrpSpPr/>
          <p:nvPr/>
        </p:nvGrpSpPr>
        <p:grpSpPr>
          <a:xfrm>
            <a:off x="4788799" y="3774045"/>
            <a:ext cx="648000" cy="243720"/>
            <a:chOff x="4788799" y="3774045"/>
            <a:chExt cx="6480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3D87879-ECF8-8970-711A-D41F09959D44}"/>
                    </a:ext>
                  </a:extLst>
                </p14:cNvPr>
                <p14:cNvContentPartPr/>
                <p14:nvPr/>
              </p14:nvContentPartPr>
              <p14:xfrm>
                <a:off x="4788799" y="3774045"/>
                <a:ext cx="217800" cy="210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3D87879-ECF8-8970-711A-D41F09959D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80159" y="3765045"/>
                  <a:ext cx="235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B5BF90B-49E6-9C59-4CF8-1602D816F9BB}"/>
                    </a:ext>
                  </a:extLst>
                </p14:cNvPr>
                <p14:cNvContentPartPr/>
                <p14:nvPr/>
              </p14:nvContentPartPr>
              <p14:xfrm>
                <a:off x="5083279" y="3891765"/>
                <a:ext cx="74880" cy="9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B5BF90B-49E6-9C59-4CF8-1602D816F9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74639" y="3882765"/>
                  <a:ext cx="92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67E1A89-9CE4-DE48-A283-224A97096B85}"/>
                    </a:ext>
                  </a:extLst>
                </p14:cNvPr>
                <p14:cNvContentPartPr/>
                <p14:nvPr/>
              </p14:nvContentPartPr>
              <p14:xfrm>
                <a:off x="5267959" y="3813645"/>
                <a:ext cx="168840" cy="2041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67E1A89-9CE4-DE48-A283-224A97096B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59319" y="3805005"/>
                  <a:ext cx="1864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FAA293F-CD2F-2C9D-1223-8EFB12CD6927}"/>
              </a:ext>
            </a:extLst>
          </p:cNvPr>
          <p:cNvGrpSpPr/>
          <p:nvPr/>
        </p:nvGrpSpPr>
        <p:grpSpPr>
          <a:xfrm>
            <a:off x="4344919" y="4261485"/>
            <a:ext cx="356760" cy="297000"/>
            <a:chOff x="4344919" y="4261485"/>
            <a:chExt cx="35676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FF7081D-600A-DE0E-289B-61479D029458}"/>
                    </a:ext>
                  </a:extLst>
                </p14:cNvPr>
                <p14:cNvContentPartPr/>
                <p14:nvPr/>
              </p14:nvContentPartPr>
              <p14:xfrm>
                <a:off x="4344919" y="4328445"/>
                <a:ext cx="29160" cy="73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FF7081D-600A-DE0E-289B-61479D0294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36279" y="4319445"/>
                  <a:ext cx="46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EDB42D9-34E3-5B19-58BF-8EE0AE733F9C}"/>
                    </a:ext>
                  </a:extLst>
                </p14:cNvPr>
                <p14:cNvContentPartPr/>
                <p14:nvPr/>
              </p14:nvContentPartPr>
              <p14:xfrm>
                <a:off x="4403959" y="4261485"/>
                <a:ext cx="35640" cy="139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EDB42D9-34E3-5B19-58BF-8EE0AE733F9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95319" y="4252485"/>
                  <a:ext cx="53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02314E0-C4A6-3CE2-DF3B-0A09C35B95CB}"/>
                    </a:ext>
                  </a:extLst>
                </p14:cNvPr>
                <p14:cNvContentPartPr/>
                <p14:nvPr/>
              </p14:nvContentPartPr>
              <p14:xfrm>
                <a:off x="4545079" y="4342485"/>
                <a:ext cx="156600" cy="216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02314E0-C4A6-3CE2-DF3B-0A09C35B95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36439" y="4333845"/>
                  <a:ext cx="1742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449A518-E2D6-EF8D-B651-18CB5780CA2D}"/>
              </a:ext>
            </a:extLst>
          </p:cNvPr>
          <p:cNvGrpSpPr/>
          <p:nvPr/>
        </p:nvGrpSpPr>
        <p:grpSpPr>
          <a:xfrm>
            <a:off x="5259679" y="4143765"/>
            <a:ext cx="1633320" cy="583560"/>
            <a:chOff x="5259679" y="4143765"/>
            <a:chExt cx="1633320" cy="58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58C046F-D7A8-ED80-7BD5-9F49D8D79B76}"/>
                    </a:ext>
                  </a:extLst>
                </p14:cNvPr>
                <p14:cNvContentPartPr/>
                <p14:nvPr/>
              </p14:nvContentPartPr>
              <p14:xfrm>
                <a:off x="5259679" y="4213245"/>
                <a:ext cx="275400" cy="252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58C046F-D7A8-ED80-7BD5-9F49D8D79B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51039" y="4204245"/>
                  <a:ext cx="293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24B23E3-7A7D-1E42-F82F-BD203A5FCA6F}"/>
                    </a:ext>
                  </a:extLst>
                </p14:cNvPr>
                <p14:cNvContentPartPr/>
                <p14:nvPr/>
              </p14:nvContentPartPr>
              <p14:xfrm>
                <a:off x="5695639" y="4160685"/>
                <a:ext cx="9000" cy="39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24B23E3-7A7D-1E42-F82F-BD203A5FCA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6999" y="4152045"/>
                  <a:ext cx="26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989B3EE-5BC4-C065-A7E6-D87B375161F0}"/>
                    </a:ext>
                  </a:extLst>
                </p14:cNvPr>
                <p14:cNvContentPartPr/>
                <p14:nvPr/>
              </p14:nvContentPartPr>
              <p14:xfrm>
                <a:off x="5778439" y="4143765"/>
                <a:ext cx="43560" cy="5454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989B3EE-5BC4-C065-A7E6-D87B375161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69799" y="4134765"/>
                  <a:ext cx="612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4B53584-C0BF-531E-B22A-6F600E472EBE}"/>
                    </a:ext>
                  </a:extLst>
                </p14:cNvPr>
                <p14:cNvContentPartPr/>
                <p14:nvPr/>
              </p14:nvContentPartPr>
              <p14:xfrm>
                <a:off x="5964559" y="4361925"/>
                <a:ext cx="185040" cy="1764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4B53584-C0BF-531E-B22A-6F600E472E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55559" y="4353285"/>
                  <a:ext cx="202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C0481BD-A2B1-3655-457F-EE9418CB9339}"/>
                    </a:ext>
                  </a:extLst>
                </p14:cNvPr>
                <p14:cNvContentPartPr/>
                <p14:nvPr/>
              </p14:nvContentPartPr>
              <p14:xfrm>
                <a:off x="6027559" y="4358325"/>
                <a:ext cx="129960" cy="72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C0481BD-A2B1-3655-457F-EE9418CB93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559" y="4349685"/>
                  <a:ext cx="147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D01A575-F3FE-A7FE-473B-45A1D678D0CA}"/>
                    </a:ext>
                  </a:extLst>
                </p14:cNvPr>
                <p14:cNvContentPartPr/>
                <p14:nvPr/>
              </p14:nvContentPartPr>
              <p14:xfrm>
                <a:off x="6186679" y="4269765"/>
                <a:ext cx="39240" cy="457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D01A575-F3FE-A7FE-473B-45A1D678D0C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78039" y="4260765"/>
                  <a:ext cx="568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7BA6935-1853-FAC9-9FD9-52F372FD2988}"/>
                    </a:ext>
                  </a:extLst>
                </p14:cNvPr>
                <p14:cNvContentPartPr/>
                <p14:nvPr/>
              </p14:nvContentPartPr>
              <p14:xfrm>
                <a:off x="6333199" y="4403685"/>
                <a:ext cx="235440" cy="231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7BA6935-1853-FAC9-9FD9-52F372FD29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24559" y="4394685"/>
                  <a:ext cx="253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4E44D55-7967-2CC1-90B0-14DD6902DFE6}"/>
                    </a:ext>
                  </a:extLst>
                </p14:cNvPr>
                <p14:cNvContentPartPr/>
                <p14:nvPr/>
              </p14:nvContentPartPr>
              <p14:xfrm>
                <a:off x="6685639" y="4427085"/>
                <a:ext cx="207360" cy="187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4E44D55-7967-2CC1-90B0-14DD6902DF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6999" y="4418085"/>
                  <a:ext cx="2250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F9185DF-322B-84F4-4F6F-6577D3950A8A}"/>
                  </a:ext>
                </a:extLst>
              </p14:cNvPr>
              <p14:cNvContentPartPr/>
              <p14:nvPr/>
            </p14:nvContentPartPr>
            <p14:xfrm>
              <a:off x="6710839" y="5184165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F9185DF-322B-84F4-4F6F-6577D3950A8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01839" y="51751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3AD8D550-FED8-0E80-8A42-F12BD92B61AA}"/>
                  </a:ext>
                </a:extLst>
              </p14:cNvPr>
              <p14:cNvContentPartPr/>
              <p14:nvPr/>
            </p14:nvContentPartPr>
            <p14:xfrm>
              <a:off x="989719" y="5158965"/>
              <a:ext cx="3076920" cy="345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3AD8D550-FED8-0E80-8A42-F12BD92B61A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0719" y="5150325"/>
                <a:ext cx="3094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67874ED-457C-C6CF-5FAC-C1BA7F12DB80}"/>
                  </a:ext>
                </a:extLst>
              </p14:cNvPr>
              <p14:cNvContentPartPr/>
              <p14:nvPr/>
            </p14:nvContentPartPr>
            <p14:xfrm>
              <a:off x="1643839" y="5813445"/>
              <a:ext cx="1470240" cy="16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67874ED-457C-C6CF-5FAC-C1BA7F12DB8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35199" y="5804445"/>
                <a:ext cx="14878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B808214-70AE-FA12-9A98-E267B0F5CF2E}"/>
              </a:ext>
            </a:extLst>
          </p:cNvPr>
          <p:cNvGrpSpPr/>
          <p:nvPr/>
        </p:nvGrpSpPr>
        <p:grpSpPr>
          <a:xfrm>
            <a:off x="2801599" y="2002485"/>
            <a:ext cx="2309400" cy="582480"/>
            <a:chOff x="2801599" y="2002485"/>
            <a:chExt cx="230940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53DF6E4-2485-6E22-729E-59A715F80985}"/>
                    </a:ext>
                  </a:extLst>
                </p14:cNvPr>
                <p14:cNvContentPartPr/>
                <p14:nvPr/>
              </p14:nvContentPartPr>
              <p14:xfrm>
                <a:off x="3699439" y="2155485"/>
                <a:ext cx="575640" cy="46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53DF6E4-2485-6E22-729E-59A715F809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90439" y="2146845"/>
                  <a:ext cx="593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B4B7CD7-F27F-7D02-ECA2-6CB65E58E550}"/>
                    </a:ext>
                  </a:extLst>
                </p14:cNvPr>
                <p14:cNvContentPartPr/>
                <p14:nvPr/>
              </p14:nvContentPartPr>
              <p14:xfrm>
                <a:off x="4244479" y="2138925"/>
                <a:ext cx="63720" cy="102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B4B7CD7-F27F-7D02-ECA2-6CB65E58E5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35479" y="2130285"/>
                  <a:ext cx="81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B7A8EA2-EA44-49E7-7DD9-E2A0375E2912}"/>
                    </a:ext>
                  </a:extLst>
                </p14:cNvPr>
                <p14:cNvContentPartPr/>
                <p14:nvPr/>
              </p14:nvContentPartPr>
              <p14:xfrm>
                <a:off x="2801599" y="2248005"/>
                <a:ext cx="645480" cy="262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B7A8EA2-EA44-49E7-7DD9-E2A0375E29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92959" y="2239005"/>
                  <a:ext cx="663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9E99F04-DD53-BD7A-2667-579853938797}"/>
                    </a:ext>
                  </a:extLst>
                </p14:cNvPr>
                <p14:cNvContentPartPr/>
                <p14:nvPr/>
              </p14:nvContentPartPr>
              <p14:xfrm>
                <a:off x="3992479" y="2138925"/>
                <a:ext cx="259920" cy="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9E99F04-DD53-BD7A-2667-5798539387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83839" y="2130285"/>
                  <a:ext cx="27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25F4EF1-11E6-3BFD-CD66-1E3490DD7319}"/>
                    </a:ext>
                  </a:extLst>
                </p14:cNvPr>
                <p14:cNvContentPartPr/>
                <p14:nvPr/>
              </p14:nvContentPartPr>
              <p14:xfrm>
                <a:off x="4169599" y="2004645"/>
                <a:ext cx="230040" cy="351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25F4EF1-11E6-3BFD-CD66-1E3490DD73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60959" y="1996005"/>
                  <a:ext cx="2476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A5F2A50-A387-41D3-2B72-DC0AC1098CFC}"/>
                    </a:ext>
                  </a:extLst>
                </p14:cNvPr>
                <p14:cNvContentPartPr/>
                <p14:nvPr/>
              </p14:nvContentPartPr>
              <p14:xfrm>
                <a:off x="4276159" y="2002485"/>
                <a:ext cx="834840" cy="582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A5F2A50-A387-41D3-2B72-DC0AC1098C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67159" y="1993485"/>
                  <a:ext cx="8524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E53072D-691B-377D-9414-F2C6B74E7997}"/>
                    </a:ext>
                  </a:extLst>
                </p14:cNvPr>
                <p14:cNvContentPartPr/>
                <p14:nvPr/>
              </p14:nvContentPartPr>
              <p14:xfrm>
                <a:off x="4948999" y="2550045"/>
                <a:ext cx="360" cy="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E53072D-691B-377D-9414-F2C6B74E79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39999" y="25410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B63F0E9-7E43-AA92-312E-99574C427003}"/>
                    </a:ext>
                  </a:extLst>
                </p14:cNvPr>
                <p14:cNvContentPartPr/>
                <p14:nvPr/>
              </p14:nvContentPartPr>
              <p14:xfrm>
                <a:off x="4974199" y="2566605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B63F0E9-7E43-AA92-312E-99574C4270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65559" y="2557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C703AE6-AB30-9111-4AA7-411BB4FC0AE3}"/>
                    </a:ext>
                  </a:extLst>
                </p14:cNvPr>
                <p14:cNvContentPartPr/>
                <p14:nvPr/>
              </p14:nvContentPartPr>
              <p14:xfrm>
                <a:off x="4991119" y="2574885"/>
                <a:ext cx="360" cy="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C703AE6-AB30-9111-4AA7-411BB4FC0A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82119" y="2566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DA758E7-C5B7-1FAF-B209-7E3C1E6D039D}"/>
                  </a:ext>
                </a:extLst>
              </p14:cNvPr>
              <p14:cNvContentPartPr/>
              <p14:nvPr/>
            </p14:nvContentPartPr>
            <p14:xfrm>
              <a:off x="645199" y="3194805"/>
              <a:ext cx="585720" cy="1198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DA758E7-C5B7-1FAF-B209-7E3C1E6D039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36199" y="3186165"/>
                <a:ext cx="60336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C5A0627-FF8D-FA37-39F6-1AE530E72530}"/>
              </a:ext>
            </a:extLst>
          </p:cNvPr>
          <p:cNvGrpSpPr/>
          <p:nvPr/>
        </p:nvGrpSpPr>
        <p:grpSpPr>
          <a:xfrm>
            <a:off x="2407399" y="3033165"/>
            <a:ext cx="3789360" cy="323280"/>
            <a:chOff x="2407399" y="3033165"/>
            <a:chExt cx="37893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AD620E2-959F-CDC5-844C-E0E1E50CFF72}"/>
                    </a:ext>
                  </a:extLst>
                </p14:cNvPr>
                <p14:cNvContentPartPr/>
                <p14:nvPr/>
              </p14:nvContentPartPr>
              <p14:xfrm>
                <a:off x="2642479" y="3086805"/>
                <a:ext cx="66600" cy="92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AD620E2-959F-CDC5-844C-E0E1E50CFF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633479" y="3077805"/>
                  <a:ext cx="84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4899226-6E8E-2153-F215-8E9E8A367FA3}"/>
                    </a:ext>
                  </a:extLst>
                </p14:cNvPr>
                <p14:cNvContentPartPr/>
                <p14:nvPr/>
              </p14:nvContentPartPr>
              <p14:xfrm>
                <a:off x="2407399" y="3321525"/>
                <a:ext cx="1589760" cy="3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4899226-6E8E-2153-F215-8E9E8A367FA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98399" y="3312885"/>
                  <a:ext cx="1607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E84776B-89BC-724F-09BD-47FF7B8D7917}"/>
                    </a:ext>
                  </a:extLst>
                </p14:cNvPr>
                <p14:cNvContentPartPr/>
                <p14:nvPr/>
              </p14:nvContentPartPr>
              <p14:xfrm>
                <a:off x="4314679" y="3235125"/>
                <a:ext cx="97920" cy="88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E84776B-89BC-724F-09BD-47FF7B8D79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06039" y="3226485"/>
                  <a:ext cx="115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8851FDC-CB6B-C2A9-BBCA-762C925DCF67}"/>
                    </a:ext>
                  </a:extLst>
                </p14:cNvPr>
                <p14:cNvContentPartPr/>
                <p14:nvPr/>
              </p14:nvContentPartPr>
              <p14:xfrm>
                <a:off x="4672519" y="3278685"/>
                <a:ext cx="1524240" cy="18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8851FDC-CB6B-C2A9-BBCA-762C925DCF6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63519" y="3269685"/>
                  <a:ext cx="1541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BC40BED-13BE-5F35-1D11-D10B802910ED}"/>
                    </a:ext>
                  </a:extLst>
                </p14:cNvPr>
                <p14:cNvContentPartPr/>
                <p14:nvPr/>
              </p14:nvContentPartPr>
              <p14:xfrm>
                <a:off x="4714279" y="3162405"/>
                <a:ext cx="58680" cy="26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BC40BED-13BE-5F35-1D11-D10B802910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05639" y="3153405"/>
                  <a:ext cx="76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2B82552-74B3-C734-EB16-6CFAB4D158D4}"/>
                    </a:ext>
                  </a:extLst>
                </p14:cNvPr>
                <p14:cNvContentPartPr/>
                <p14:nvPr/>
              </p14:nvContentPartPr>
              <p14:xfrm>
                <a:off x="4857199" y="3187245"/>
                <a:ext cx="1184760" cy="51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2B82552-74B3-C734-EB16-6CFAB4D158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8199" y="3178605"/>
                  <a:ext cx="1202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EAF8352-1161-3A80-6ED8-D479FAE2BBB5}"/>
                    </a:ext>
                  </a:extLst>
                </p14:cNvPr>
                <p14:cNvContentPartPr/>
                <p14:nvPr/>
              </p14:nvContentPartPr>
              <p14:xfrm>
                <a:off x="4705999" y="3112005"/>
                <a:ext cx="1218960" cy="54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EAF8352-1161-3A80-6ED8-D479FAE2BB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97359" y="3103005"/>
                  <a:ext cx="1236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0B64DD4-48D5-88EE-6B6B-33695AB9A9AE}"/>
                    </a:ext>
                  </a:extLst>
                </p14:cNvPr>
                <p14:cNvContentPartPr/>
                <p14:nvPr/>
              </p14:nvContentPartPr>
              <p14:xfrm>
                <a:off x="2411719" y="3033165"/>
                <a:ext cx="320400" cy="274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0B64DD4-48D5-88EE-6B6B-33695AB9A9A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2719" y="3024525"/>
                  <a:ext cx="338040" cy="29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3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D20249-3887-5FFF-130C-2EEEC6F95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530930" y="192947"/>
            <a:ext cx="11130140" cy="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CC5C09-9E82-890A-D4BB-BB8ACDAAA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2" b="66850"/>
          <a:stretch/>
        </p:blipFill>
        <p:spPr>
          <a:xfrm>
            <a:off x="334071" y="1291904"/>
            <a:ext cx="7379322" cy="3229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3EA774B-9466-99A0-9CCB-A10BD96216B7}"/>
                  </a:ext>
                </a:extLst>
              </p14:cNvPr>
              <p14:cNvContentPartPr/>
              <p14:nvPr/>
            </p14:nvContentPartPr>
            <p14:xfrm>
              <a:off x="2994559" y="2355645"/>
              <a:ext cx="3818520" cy="95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3EA774B-9466-99A0-9CCB-A10BD96216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5919" y="2346645"/>
                <a:ext cx="3836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349BE0E-29AE-E0CE-FB9E-B9E023B13E43}"/>
                  </a:ext>
                </a:extLst>
              </p14:cNvPr>
              <p14:cNvContentPartPr/>
              <p14:nvPr/>
            </p14:nvContentPartPr>
            <p14:xfrm>
              <a:off x="5427439" y="494805"/>
              <a:ext cx="177840" cy="118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349BE0E-29AE-E0CE-FB9E-B9E023B13E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8439" y="485805"/>
                <a:ext cx="1954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78798F-971C-97EC-0B33-ACA1A736E9C7}"/>
                  </a:ext>
                </a:extLst>
              </p14:cNvPr>
              <p14:cNvContentPartPr/>
              <p14:nvPr/>
            </p14:nvContentPartPr>
            <p14:xfrm>
              <a:off x="9764359" y="620445"/>
              <a:ext cx="1108080" cy="77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78798F-971C-97EC-0B33-ACA1A736E9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719" y="611445"/>
                <a:ext cx="1125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1450B3C-733C-9AA3-E81F-2E412491A79D}"/>
                  </a:ext>
                </a:extLst>
              </p14:cNvPr>
              <p14:cNvContentPartPr/>
              <p14:nvPr/>
            </p14:nvContentPartPr>
            <p14:xfrm>
              <a:off x="1308319" y="3120285"/>
              <a:ext cx="567360" cy="478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1450B3C-733C-9AA3-E81F-2E412491A7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9319" y="3111645"/>
                <a:ext cx="58500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A18282F1-C8C4-FCA0-F0B3-0F91AEE08B79}"/>
              </a:ext>
            </a:extLst>
          </p:cNvPr>
          <p:cNvGrpSpPr/>
          <p:nvPr/>
        </p:nvGrpSpPr>
        <p:grpSpPr>
          <a:xfrm>
            <a:off x="3053239" y="1233885"/>
            <a:ext cx="3985200" cy="1291320"/>
            <a:chOff x="3053239" y="1233885"/>
            <a:chExt cx="3985200" cy="12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86156E-0BF8-B20C-AA63-56A69D6CC0B6}"/>
                    </a:ext>
                  </a:extLst>
                </p14:cNvPr>
                <p14:cNvContentPartPr/>
                <p14:nvPr/>
              </p14:nvContentPartPr>
              <p14:xfrm>
                <a:off x="3053239" y="2314245"/>
                <a:ext cx="3970800" cy="153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86156E-0BF8-B20C-AA63-56A69D6CC0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4599" y="2305605"/>
                  <a:ext cx="3988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877569F-9FF5-471F-CFFA-8955ACF2E719}"/>
                    </a:ext>
                  </a:extLst>
                </p14:cNvPr>
                <p14:cNvContentPartPr/>
                <p14:nvPr/>
              </p14:nvContentPartPr>
              <p14:xfrm>
                <a:off x="7038079" y="2390565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877569F-9FF5-471F-CFFA-8955ACF2E7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29079" y="23819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7863462-CD1A-8F5E-4DFB-1A85E33DD503}"/>
                    </a:ext>
                  </a:extLst>
                </p14:cNvPr>
                <p14:cNvContentPartPr/>
                <p14:nvPr/>
              </p14:nvContentPartPr>
              <p14:xfrm>
                <a:off x="7038079" y="2390565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7863462-CD1A-8F5E-4DFB-1A85E33DD5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29079" y="23819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2F5AD1D-BA94-D18A-45F3-DFA578B2ED75}"/>
                    </a:ext>
                  </a:extLst>
                </p14:cNvPr>
                <p14:cNvContentPartPr/>
                <p14:nvPr/>
              </p14:nvContentPartPr>
              <p14:xfrm>
                <a:off x="7038079" y="2390565"/>
                <a:ext cx="3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2F5AD1D-BA94-D18A-45F3-DFA578B2ED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29079" y="23819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3C841F1-7A84-9C47-94E8-B6B8F78BF63A}"/>
                    </a:ext>
                  </a:extLst>
                </p14:cNvPr>
                <p14:cNvContentPartPr/>
                <p14:nvPr/>
              </p14:nvContentPartPr>
              <p14:xfrm>
                <a:off x="6123679" y="1255485"/>
                <a:ext cx="194760" cy="1269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3C841F1-7A84-9C47-94E8-B6B8F78BF6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15039" y="1246485"/>
                  <a:ext cx="21240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17606BC-6FBB-4509-08DE-56A8BC06CF00}"/>
                    </a:ext>
                  </a:extLst>
                </p14:cNvPr>
                <p14:cNvContentPartPr/>
                <p14:nvPr/>
              </p14:nvContentPartPr>
              <p14:xfrm>
                <a:off x="6157159" y="1233885"/>
                <a:ext cx="267840" cy="183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17606BC-6FBB-4509-08DE-56A8BC06CF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48159" y="1225245"/>
                  <a:ext cx="28548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608A2DA2-D5CD-20D1-0429-B4EEA7011499}"/>
                  </a:ext>
                </a:extLst>
              </p14:cNvPr>
              <p14:cNvContentPartPr/>
              <p14:nvPr/>
            </p14:nvContentPartPr>
            <p14:xfrm>
              <a:off x="7046359" y="670485"/>
              <a:ext cx="647640" cy="93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608A2DA2-D5CD-20D1-0429-B4EEA70114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37719" y="661845"/>
                <a:ext cx="6652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1AC932D8-2A1D-BB6E-8C15-BE699430B1E4}"/>
              </a:ext>
            </a:extLst>
          </p:cNvPr>
          <p:cNvGrpSpPr/>
          <p:nvPr/>
        </p:nvGrpSpPr>
        <p:grpSpPr>
          <a:xfrm>
            <a:off x="8095039" y="1549245"/>
            <a:ext cx="3025440" cy="2634840"/>
            <a:chOff x="8095039" y="1549245"/>
            <a:chExt cx="3025440" cy="26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6B0B82F-2574-E4B7-8C64-199C4F02B509}"/>
                    </a:ext>
                  </a:extLst>
                </p14:cNvPr>
                <p14:cNvContentPartPr/>
                <p14:nvPr/>
              </p14:nvContentPartPr>
              <p14:xfrm>
                <a:off x="9042919" y="3524925"/>
                <a:ext cx="6840" cy="32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6B0B82F-2574-E4B7-8C64-199C4F02B5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4279" y="3516285"/>
                  <a:ext cx="24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2DE2D39-5E6D-D1E8-544D-114E485C9A30}"/>
                    </a:ext>
                  </a:extLst>
                </p14:cNvPr>
                <p14:cNvContentPartPr/>
                <p14:nvPr/>
              </p14:nvContentPartPr>
              <p14:xfrm>
                <a:off x="8979919" y="3716085"/>
                <a:ext cx="38160" cy="468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2DE2D39-5E6D-D1E8-544D-114E485C9A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1279" y="3707085"/>
                  <a:ext cx="558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6DCCEC5-5120-6881-2CA7-85D714CC8418}"/>
                    </a:ext>
                  </a:extLst>
                </p14:cNvPr>
                <p14:cNvContentPartPr/>
                <p14:nvPr/>
              </p14:nvContentPartPr>
              <p14:xfrm>
                <a:off x="9068119" y="1549245"/>
                <a:ext cx="1886760" cy="19825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6DCCEC5-5120-6881-2CA7-85D714CC84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59119" y="1540245"/>
                  <a:ext cx="190440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E32A2E5-5D2F-712E-26D1-474FC2DA8CD3}"/>
                    </a:ext>
                  </a:extLst>
                </p14:cNvPr>
                <p14:cNvContentPartPr/>
                <p14:nvPr/>
              </p14:nvContentPartPr>
              <p14:xfrm>
                <a:off x="8095039" y="3581805"/>
                <a:ext cx="3025440" cy="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E32A2E5-5D2F-712E-26D1-474FC2DA8C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6399" y="3572805"/>
                  <a:ext cx="30430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211B417-3245-5835-C373-B873901227B3}"/>
                  </a:ext>
                </a:extLst>
              </p14:cNvPr>
              <p14:cNvContentPartPr/>
              <p14:nvPr/>
            </p14:nvContentPartPr>
            <p14:xfrm>
              <a:off x="3397399" y="3850365"/>
              <a:ext cx="3463200" cy="3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211B417-3245-5835-C373-B873901227B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88399" y="3841725"/>
                <a:ext cx="34808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86E4018D-9EBC-957E-2DD6-F41A214137F0}"/>
              </a:ext>
            </a:extLst>
          </p:cNvPr>
          <p:cNvGrpSpPr/>
          <p:nvPr/>
        </p:nvGrpSpPr>
        <p:grpSpPr>
          <a:xfrm>
            <a:off x="4110199" y="4352565"/>
            <a:ext cx="2307600" cy="144000"/>
            <a:chOff x="4110199" y="4352565"/>
            <a:chExt cx="230760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A3CE81C-0D26-234B-27DA-E915A744648E}"/>
                    </a:ext>
                  </a:extLst>
                </p14:cNvPr>
                <p14:cNvContentPartPr/>
                <p14:nvPr/>
              </p14:nvContentPartPr>
              <p14:xfrm>
                <a:off x="4110199" y="4352565"/>
                <a:ext cx="2160000" cy="144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A3CE81C-0D26-234B-27DA-E915A74464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01559" y="4343565"/>
                  <a:ext cx="2177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69FBE9F-D654-2E04-2E94-42E088EB474B}"/>
                    </a:ext>
                  </a:extLst>
                </p14:cNvPr>
                <p14:cNvContentPartPr/>
                <p14:nvPr/>
              </p14:nvContentPartPr>
              <p14:xfrm>
                <a:off x="6417439" y="4454445"/>
                <a:ext cx="360" cy="1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69FBE9F-D654-2E04-2E94-42E088EB4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08439" y="44454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66F4993-9713-E7E3-F5F9-BDAA19C42A67}"/>
              </a:ext>
            </a:extLst>
          </p:cNvPr>
          <p:cNvGrpSpPr/>
          <p:nvPr/>
        </p:nvGrpSpPr>
        <p:grpSpPr>
          <a:xfrm>
            <a:off x="9940759" y="33285"/>
            <a:ext cx="937080" cy="1130760"/>
            <a:chOff x="9940759" y="33285"/>
            <a:chExt cx="937080" cy="11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7927E8F-6041-A1A9-736C-48DB894E0131}"/>
                    </a:ext>
                  </a:extLst>
                </p14:cNvPr>
                <p14:cNvContentPartPr/>
                <p14:nvPr/>
              </p14:nvContentPartPr>
              <p14:xfrm>
                <a:off x="10459519" y="495885"/>
                <a:ext cx="180000" cy="201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7927E8F-6041-A1A9-736C-48DB894E01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50519" y="486885"/>
                  <a:ext cx="19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42F1AA8-88FF-7D21-F73E-28DE15983211}"/>
                    </a:ext>
                  </a:extLst>
                </p14:cNvPr>
                <p14:cNvContentPartPr/>
                <p14:nvPr/>
              </p14:nvContentPartPr>
              <p14:xfrm>
                <a:off x="10577959" y="142365"/>
                <a:ext cx="130320" cy="1645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42F1AA8-88FF-7D21-F73E-28DE159832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69319" y="133365"/>
                  <a:ext cx="147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0BE819A-49A0-0B43-AEF6-FEE2AE52B57D}"/>
                    </a:ext>
                  </a:extLst>
                </p14:cNvPr>
                <p14:cNvContentPartPr/>
                <p14:nvPr/>
              </p14:nvContentPartPr>
              <p14:xfrm>
                <a:off x="10587679" y="134085"/>
                <a:ext cx="150120" cy="100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0BE819A-49A0-0B43-AEF6-FEE2AE52B5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79039" y="125085"/>
                  <a:ext cx="167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AF2161F-AF9B-C4A2-C55B-423C1AF84CB6}"/>
                    </a:ext>
                  </a:extLst>
                </p14:cNvPr>
                <p14:cNvContentPartPr/>
                <p14:nvPr/>
              </p14:nvContentPartPr>
              <p14:xfrm>
                <a:off x="10787839" y="33285"/>
                <a:ext cx="90000" cy="1281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AF2161F-AF9B-C4A2-C55B-423C1AF84C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78839" y="24285"/>
                  <a:ext cx="107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D73E452-64B9-394F-EA22-81F42EB17021}"/>
                    </a:ext>
                  </a:extLst>
                </p14:cNvPr>
                <p14:cNvContentPartPr/>
                <p14:nvPr/>
              </p14:nvContentPartPr>
              <p14:xfrm>
                <a:off x="10595959" y="352605"/>
                <a:ext cx="73440" cy="108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D73E452-64B9-394F-EA22-81F42EB170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7319" y="343965"/>
                  <a:ext cx="91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23B470-35C1-6C93-D1F4-464635030768}"/>
                    </a:ext>
                  </a:extLst>
                </p14:cNvPr>
                <p14:cNvContentPartPr/>
                <p14:nvPr/>
              </p14:nvContentPartPr>
              <p14:xfrm>
                <a:off x="10008079" y="738165"/>
                <a:ext cx="511920" cy="236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23B470-35C1-6C93-D1F4-4646350307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99439" y="729165"/>
                  <a:ext cx="52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67E5340-E8F6-68CB-E167-AFC5CFE5C1B8}"/>
                    </a:ext>
                  </a:extLst>
                </p14:cNvPr>
                <p14:cNvContentPartPr/>
                <p14:nvPr/>
              </p14:nvContentPartPr>
              <p14:xfrm>
                <a:off x="9940759" y="768405"/>
                <a:ext cx="179280" cy="171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67E5340-E8F6-68CB-E167-AFC5CFE5C1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32119" y="759765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81D94B6-3D95-9C13-E363-3B1F978AC157}"/>
                    </a:ext>
                  </a:extLst>
                </p14:cNvPr>
                <p14:cNvContentPartPr/>
                <p14:nvPr/>
              </p14:nvContentPartPr>
              <p14:xfrm>
                <a:off x="10480759" y="998085"/>
                <a:ext cx="121320" cy="1659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81D94B6-3D95-9C13-E363-3B1F978AC15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72119" y="989085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110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1C440A-09E2-C3B4-16BC-6094B9CC6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0" y="208706"/>
            <a:ext cx="11442624" cy="104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C0E995-C88A-C3C7-78D0-2FFCF32FF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6" b="46667"/>
          <a:stretch/>
        </p:blipFill>
        <p:spPr>
          <a:xfrm>
            <a:off x="0" y="1255220"/>
            <a:ext cx="7671160" cy="36492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F7FE149-A149-9CCC-2FEB-E3E7A3B94047}"/>
                  </a:ext>
                </a:extLst>
              </p14:cNvPr>
              <p14:cNvContentPartPr/>
              <p14:nvPr/>
            </p14:nvContentPartPr>
            <p14:xfrm>
              <a:off x="9856879" y="1450965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F7FE149-A149-9CCC-2FEB-E3E7A3B940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7879" y="14423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623BBECD-9534-BB4D-A493-75DC8BF5B9C3}"/>
              </a:ext>
            </a:extLst>
          </p:cNvPr>
          <p:cNvGrpSpPr/>
          <p:nvPr/>
        </p:nvGrpSpPr>
        <p:grpSpPr>
          <a:xfrm>
            <a:off x="1517479" y="787125"/>
            <a:ext cx="1094400" cy="535680"/>
            <a:chOff x="1517479" y="787125"/>
            <a:chExt cx="10944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9E8E9CE-DC77-40AF-F1BB-3E8BFC2EC9E9}"/>
                    </a:ext>
                  </a:extLst>
                </p14:cNvPr>
                <p14:cNvContentPartPr/>
                <p14:nvPr/>
              </p14:nvContentPartPr>
              <p14:xfrm>
                <a:off x="1517479" y="787125"/>
                <a:ext cx="724320" cy="346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9E8E9CE-DC77-40AF-F1BB-3E8BFC2EC9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8839" y="778125"/>
                  <a:ext cx="7419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E8CAA1A-D344-4E45-C958-83039F291264}"/>
                    </a:ext>
                  </a:extLst>
                </p14:cNvPr>
                <p14:cNvContentPartPr/>
                <p14:nvPr/>
              </p14:nvContentPartPr>
              <p14:xfrm>
                <a:off x="2206159" y="1157205"/>
                <a:ext cx="115200" cy="165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E8CAA1A-D344-4E45-C958-83039F2912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7159" y="1148565"/>
                  <a:ext cx="13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341D137-21EF-5675-8022-6F68EAFA7EE9}"/>
                    </a:ext>
                  </a:extLst>
                </p14:cNvPr>
                <p14:cNvContentPartPr/>
                <p14:nvPr/>
              </p14:nvContentPartPr>
              <p14:xfrm>
                <a:off x="2167999" y="1182765"/>
                <a:ext cx="155520" cy="116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341D137-21EF-5675-8022-6F68EAFA7E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9359" y="1173765"/>
                  <a:ext cx="17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C107B34-77A0-1F26-6501-6C60EAD75533}"/>
                    </a:ext>
                  </a:extLst>
                </p14:cNvPr>
                <p14:cNvContentPartPr/>
                <p14:nvPr/>
              </p14:nvContentPartPr>
              <p14:xfrm>
                <a:off x="2323159" y="1123725"/>
                <a:ext cx="108360" cy="169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C107B34-77A0-1F26-6501-6C60EAD755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4519" y="1114725"/>
                  <a:ext cx="12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FCFFD9F-1888-4F5B-EA4D-31FA389F3ADF}"/>
                    </a:ext>
                  </a:extLst>
                </p14:cNvPr>
                <p14:cNvContentPartPr/>
                <p14:nvPr/>
              </p14:nvContentPartPr>
              <p14:xfrm>
                <a:off x="2507839" y="1130925"/>
                <a:ext cx="104040" cy="141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FCFFD9F-1888-4F5B-EA4D-31FA389F3A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9199" y="1121925"/>
                  <a:ext cx="12168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0E90542-2E95-255D-276E-003C9C210FDB}"/>
                  </a:ext>
                </a:extLst>
              </p14:cNvPr>
              <p14:cNvContentPartPr/>
              <p14:nvPr/>
            </p14:nvContentPartPr>
            <p14:xfrm>
              <a:off x="6517879" y="375645"/>
              <a:ext cx="656640" cy="702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0E90542-2E95-255D-276E-003C9C210F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08879" y="366645"/>
                <a:ext cx="6742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AE1C1A9-1754-4D9B-6387-F730CB387BBE}"/>
                  </a:ext>
                </a:extLst>
              </p14:cNvPr>
              <p14:cNvContentPartPr/>
              <p14:nvPr/>
            </p14:nvContentPartPr>
            <p14:xfrm>
              <a:off x="2977639" y="1819965"/>
              <a:ext cx="3301200" cy="345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AE1C1A9-1754-4D9B-6387-F730CB387B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8999" y="1811325"/>
                <a:ext cx="3318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7503AD1-4898-78D5-FB53-0A85356977CE}"/>
                  </a:ext>
                </a:extLst>
              </p14:cNvPr>
              <p14:cNvContentPartPr/>
              <p14:nvPr/>
            </p14:nvContentPartPr>
            <p14:xfrm>
              <a:off x="6602479" y="955605"/>
              <a:ext cx="186480" cy="262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7503AD1-4898-78D5-FB53-0A85356977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93839" y="946605"/>
                <a:ext cx="2041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3CD33B2-069C-DD6E-5FF6-6084BF55B12D}"/>
                  </a:ext>
                </a:extLst>
              </p14:cNvPr>
              <p14:cNvContentPartPr/>
              <p14:nvPr/>
            </p14:nvContentPartPr>
            <p14:xfrm>
              <a:off x="1014559" y="2402445"/>
              <a:ext cx="4678920" cy="3139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3CD33B2-069C-DD6E-5FF6-6084BF55B1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5919" y="2393445"/>
                <a:ext cx="46965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73E4DAA-2B25-E127-18DF-C2014597FE14}"/>
                  </a:ext>
                </a:extLst>
              </p14:cNvPr>
              <p14:cNvContentPartPr/>
              <p14:nvPr/>
            </p14:nvContentPartPr>
            <p14:xfrm>
              <a:off x="3714199" y="2410725"/>
              <a:ext cx="124560" cy="2149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73E4DAA-2B25-E127-18DF-C2014597FE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5199" y="2402085"/>
                <a:ext cx="142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B8EBF8B4-7CD3-EB6B-70BC-F5DE9924073F}"/>
                  </a:ext>
                </a:extLst>
              </p14:cNvPr>
              <p14:cNvContentPartPr/>
              <p14:nvPr/>
            </p14:nvContentPartPr>
            <p14:xfrm>
              <a:off x="2530879" y="1861365"/>
              <a:ext cx="2018520" cy="4291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B8EBF8B4-7CD3-EB6B-70BC-F5DE992407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22239" y="1852725"/>
                <a:ext cx="20361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D7FF638-0BFD-B2F6-5914-682B63D0F3BB}"/>
                  </a:ext>
                </a:extLst>
              </p14:cNvPr>
              <p14:cNvContentPartPr/>
              <p14:nvPr/>
            </p14:nvContentPartPr>
            <p14:xfrm>
              <a:off x="8335159" y="519645"/>
              <a:ext cx="700920" cy="5961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D7FF638-0BFD-B2F6-5914-682B63D0F3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26159" y="511005"/>
                <a:ext cx="718560" cy="61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6A20E677-91CA-EB6D-8821-77A4C1F25E43}"/>
              </a:ext>
            </a:extLst>
          </p:cNvPr>
          <p:cNvGrpSpPr/>
          <p:nvPr/>
        </p:nvGrpSpPr>
        <p:grpSpPr>
          <a:xfrm>
            <a:off x="1199239" y="1786845"/>
            <a:ext cx="10485360" cy="2655360"/>
            <a:chOff x="1199239" y="1786845"/>
            <a:chExt cx="10485360" cy="265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0BFEA24-EB1D-7CF9-C1CA-AABB9AC74960}"/>
                    </a:ext>
                  </a:extLst>
                </p14:cNvPr>
                <p14:cNvContentPartPr/>
                <p14:nvPr/>
              </p14:nvContentPartPr>
              <p14:xfrm>
                <a:off x="5498359" y="1838325"/>
                <a:ext cx="155160" cy="176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0BFEA24-EB1D-7CF9-C1CA-AABB9AC749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9719" y="1829325"/>
                  <a:ext cx="17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DE76A67-518F-E980-6B7C-875AC98D2EAB}"/>
                    </a:ext>
                  </a:extLst>
                </p14:cNvPr>
                <p14:cNvContentPartPr/>
                <p14:nvPr/>
              </p14:nvContentPartPr>
              <p14:xfrm>
                <a:off x="5443999" y="1786845"/>
                <a:ext cx="36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DE76A67-518F-E980-6B7C-875AC98D2E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5359" y="17778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C710D1B-D33D-4A9C-E62F-87EAFADDC8A5}"/>
                    </a:ext>
                  </a:extLst>
                </p14:cNvPr>
                <p14:cNvContentPartPr/>
                <p14:nvPr/>
              </p14:nvContentPartPr>
              <p14:xfrm>
                <a:off x="6190639" y="2055045"/>
                <a:ext cx="360" cy="202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C710D1B-D33D-4A9C-E62F-87EAFADDC8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1999" y="2046045"/>
                  <a:ext cx="1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7A01FC4-60D1-0CEC-DC5C-90158F7DF393}"/>
                    </a:ext>
                  </a:extLst>
                </p14:cNvPr>
                <p14:cNvContentPartPr/>
                <p14:nvPr/>
              </p14:nvContentPartPr>
              <p14:xfrm>
                <a:off x="6031519" y="2313885"/>
                <a:ext cx="293400" cy="27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7A01FC4-60D1-0CEC-DC5C-90158F7DF3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22519" y="2305245"/>
                  <a:ext cx="311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0763286-B91F-860C-3A08-F32D87EED795}"/>
                    </a:ext>
                  </a:extLst>
                </p14:cNvPr>
                <p14:cNvContentPartPr/>
                <p14:nvPr/>
              </p14:nvContentPartPr>
              <p14:xfrm>
                <a:off x="6048079" y="2482725"/>
                <a:ext cx="172080" cy="253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0763286-B91F-860C-3A08-F32D87EED7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39079" y="2473725"/>
                  <a:ext cx="18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48F95BB-CB0C-C87E-D81F-9003F6B0EC78}"/>
                    </a:ext>
                  </a:extLst>
                </p14:cNvPr>
                <p14:cNvContentPartPr/>
                <p14:nvPr/>
              </p14:nvContentPartPr>
              <p14:xfrm>
                <a:off x="6059599" y="2415765"/>
                <a:ext cx="164880" cy="183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48F95BB-CB0C-C87E-D81F-9003F6B0EC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50959" y="2406765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C36ECCB-D746-D2DD-6F2C-A2921EA8132F}"/>
                    </a:ext>
                  </a:extLst>
                </p14:cNvPr>
                <p14:cNvContentPartPr/>
                <p14:nvPr/>
              </p14:nvContentPartPr>
              <p14:xfrm>
                <a:off x="3044959" y="1862085"/>
                <a:ext cx="360" cy="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C36ECCB-D746-D2DD-6F2C-A2921EA813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36319" y="1853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AFB3110-61F2-6C2E-71CD-54721C488EFA}"/>
                    </a:ext>
                  </a:extLst>
                </p14:cNvPr>
                <p14:cNvContentPartPr/>
                <p14:nvPr/>
              </p14:nvContentPartPr>
              <p14:xfrm>
                <a:off x="3024799" y="1795125"/>
                <a:ext cx="1394640" cy="101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AFB3110-61F2-6C2E-71CD-54721C488E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16159" y="1786485"/>
                  <a:ext cx="1412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5778C7E-DDE5-D033-02AA-581A40D72182}"/>
                    </a:ext>
                  </a:extLst>
                </p14:cNvPr>
                <p14:cNvContentPartPr/>
                <p14:nvPr/>
              </p14:nvContentPartPr>
              <p14:xfrm>
                <a:off x="1199239" y="3405765"/>
                <a:ext cx="360" cy="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5778C7E-DDE5-D033-02AA-581A40D721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0599" y="3396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CFED0D5-BAD4-0DF7-24EA-ED10F539EE24}"/>
                    </a:ext>
                  </a:extLst>
                </p14:cNvPr>
                <p14:cNvContentPartPr/>
                <p14:nvPr/>
              </p14:nvContentPartPr>
              <p14:xfrm>
                <a:off x="2314879" y="3438885"/>
                <a:ext cx="360" cy="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CFED0D5-BAD4-0DF7-24EA-ED10F539EE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6239" y="34302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72D7E1-6725-4D55-6818-3410A065D7DA}"/>
                    </a:ext>
                  </a:extLst>
                </p14:cNvPr>
                <p14:cNvContentPartPr/>
                <p14:nvPr/>
              </p14:nvContentPartPr>
              <p14:xfrm>
                <a:off x="1853719" y="2979165"/>
                <a:ext cx="655200" cy="1362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72D7E1-6725-4D55-6818-3410A065D7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4719" y="2970165"/>
                  <a:ext cx="672840" cy="13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042C4A2-A79E-2CE2-CD3A-BBCBA0418CC6}"/>
                    </a:ext>
                  </a:extLst>
                </p14:cNvPr>
                <p14:cNvContentPartPr/>
                <p14:nvPr/>
              </p14:nvContentPartPr>
              <p14:xfrm>
                <a:off x="3422239" y="3397485"/>
                <a:ext cx="1430640" cy="94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042C4A2-A79E-2CE2-CD3A-BBCBA0418C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13599" y="3388485"/>
                  <a:ext cx="1448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F1499E8-085F-0326-31C7-670004040994}"/>
                    </a:ext>
                  </a:extLst>
                </p14:cNvPr>
                <p14:cNvContentPartPr/>
                <p14:nvPr/>
              </p14:nvContentPartPr>
              <p14:xfrm>
                <a:off x="5553079" y="3506205"/>
                <a:ext cx="2248560" cy="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F1499E8-085F-0326-31C7-6700040409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44079" y="3497565"/>
                  <a:ext cx="2266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7A7ABCF-D116-7A8D-0281-8DD5EBFE6AB9}"/>
                    </a:ext>
                  </a:extLst>
                </p14:cNvPr>
                <p14:cNvContentPartPr/>
                <p14:nvPr/>
              </p14:nvContentPartPr>
              <p14:xfrm>
                <a:off x="8959039" y="2162685"/>
                <a:ext cx="2608200" cy="2279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7A7ABCF-D116-7A8D-0281-8DD5EBFE6A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50399" y="2154045"/>
                  <a:ext cx="2625840" cy="22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CA6EFE-06E6-A0DA-374A-C905867B3572}"/>
                    </a:ext>
                  </a:extLst>
                </p14:cNvPr>
                <p14:cNvContentPartPr/>
                <p14:nvPr/>
              </p14:nvContentPartPr>
              <p14:xfrm>
                <a:off x="8573119" y="1937685"/>
                <a:ext cx="2757600" cy="128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CA6EFE-06E6-A0DA-374A-C905867B35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64119" y="1928685"/>
                  <a:ext cx="2775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3F91615-ABC1-B5FC-6925-04048539D319}"/>
                    </a:ext>
                  </a:extLst>
                </p14:cNvPr>
                <p14:cNvContentPartPr/>
                <p14:nvPr/>
              </p14:nvContentPartPr>
              <p14:xfrm>
                <a:off x="9523879" y="2113005"/>
                <a:ext cx="243360" cy="128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3F91615-ABC1-B5FC-6925-04048539D3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14879" y="2104365"/>
                  <a:ext cx="261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B8B9194-4272-9317-5B0E-18A6A0AC60FD}"/>
                    </a:ext>
                  </a:extLst>
                </p14:cNvPr>
                <p14:cNvContentPartPr/>
                <p14:nvPr/>
              </p14:nvContentPartPr>
              <p14:xfrm>
                <a:off x="9478879" y="1903845"/>
                <a:ext cx="360" cy="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B8B9194-4272-9317-5B0E-18A6A0AC60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70239" y="1895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615265-119D-152B-638B-B6524DB4CD21}"/>
                    </a:ext>
                  </a:extLst>
                </p14:cNvPr>
                <p14:cNvContentPartPr/>
                <p14:nvPr/>
              </p14:nvContentPartPr>
              <p14:xfrm>
                <a:off x="11542039" y="1901325"/>
                <a:ext cx="142560" cy="215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615265-119D-152B-638B-B6524DB4CD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33399" y="1892685"/>
                  <a:ext cx="160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3B4C8EF-77C0-5E38-0E84-D9059E0F5897}"/>
              </a:ext>
            </a:extLst>
          </p:cNvPr>
          <p:cNvGrpSpPr/>
          <p:nvPr/>
        </p:nvGrpSpPr>
        <p:grpSpPr>
          <a:xfrm>
            <a:off x="6484399" y="158925"/>
            <a:ext cx="1242000" cy="1250280"/>
            <a:chOff x="6484399" y="158925"/>
            <a:chExt cx="1242000" cy="12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A93350D-D770-DB25-9BE6-41B8A76BB870}"/>
                    </a:ext>
                  </a:extLst>
                </p14:cNvPr>
                <p14:cNvContentPartPr/>
                <p14:nvPr/>
              </p14:nvContentPartPr>
              <p14:xfrm>
                <a:off x="6484399" y="335325"/>
                <a:ext cx="51480" cy="883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A93350D-D770-DB25-9BE6-41B8A76BB8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75399" y="326325"/>
                  <a:ext cx="6912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28FB2B0-280E-5A8C-B45F-AC6A4EF36A5D}"/>
                    </a:ext>
                  </a:extLst>
                </p14:cNvPr>
                <p14:cNvContentPartPr/>
                <p14:nvPr/>
              </p14:nvContentPartPr>
              <p14:xfrm>
                <a:off x="6576559" y="158925"/>
                <a:ext cx="752400" cy="1176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28FB2B0-280E-5A8C-B45F-AC6A4EF36A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67919" y="150285"/>
                  <a:ext cx="7700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32B7558-0B45-BE4C-E151-1412F7917B12}"/>
                    </a:ext>
                  </a:extLst>
                </p14:cNvPr>
                <p14:cNvContentPartPr/>
                <p14:nvPr/>
              </p14:nvContentPartPr>
              <p14:xfrm>
                <a:off x="7726039" y="1408845"/>
                <a:ext cx="360" cy="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32B7558-0B45-BE4C-E151-1412F7917B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17399" y="1400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015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384006-74F6-21B4-1DA8-B8B9CA44F2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2" y="0"/>
            <a:ext cx="11268315" cy="109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F27DF-309A-0CE2-5F29-42B09D14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25" b="17676"/>
          <a:stretch/>
        </p:blipFill>
        <p:spPr>
          <a:xfrm>
            <a:off x="0" y="1091754"/>
            <a:ext cx="7639050" cy="44645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A47EBBB-746E-BC71-606C-87EEA42E5F9A}"/>
                  </a:ext>
                </a:extLst>
              </p14:cNvPr>
              <p14:cNvContentPartPr/>
              <p14:nvPr/>
            </p14:nvContentPartPr>
            <p14:xfrm>
              <a:off x="5905159" y="670485"/>
              <a:ext cx="778680" cy="77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A47EBBB-746E-BC71-606C-87EEA42E5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6519" y="661845"/>
                <a:ext cx="7963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823282-D9EA-CC26-4C96-3B68BAAC82B4}"/>
              </a:ext>
            </a:extLst>
          </p:cNvPr>
          <p:cNvGrpSpPr/>
          <p:nvPr/>
        </p:nvGrpSpPr>
        <p:grpSpPr>
          <a:xfrm>
            <a:off x="7146079" y="704325"/>
            <a:ext cx="1050480" cy="724680"/>
            <a:chOff x="7146079" y="704325"/>
            <a:chExt cx="105048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EC1F98-C6D6-5307-E90F-CAF6776FB13B}"/>
                    </a:ext>
                  </a:extLst>
                </p14:cNvPr>
                <p14:cNvContentPartPr/>
                <p14:nvPr/>
              </p14:nvContentPartPr>
              <p14:xfrm>
                <a:off x="7146079" y="704325"/>
                <a:ext cx="100800" cy="556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EC1F98-C6D6-5307-E90F-CAF6776FB1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7439" y="695325"/>
                  <a:ext cx="1184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FDA9DDD-D417-ADBB-EAA0-062FCC7037FB}"/>
                    </a:ext>
                  </a:extLst>
                </p14:cNvPr>
                <p14:cNvContentPartPr/>
                <p14:nvPr/>
              </p14:nvContentPartPr>
              <p14:xfrm>
                <a:off x="7323559" y="1031565"/>
                <a:ext cx="102960" cy="21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FDA9DDD-D417-ADBB-EAA0-062FCC7037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14559" y="1022925"/>
                  <a:ext cx="120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186D930-525E-92AE-4F23-7525D2286C3E}"/>
                    </a:ext>
                  </a:extLst>
                </p14:cNvPr>
                <p14:cNvContentPartPr/>
                <p14:nvPr/>
              </p14:nvContentPartPr>
              <p14:xfrm>
                <a:off x="7507879" y="1006365"/>
                <a:ext cx="185040" cy="240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186D930-525E-92AE-4F23-7525D2286C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8879" y="997365"/>
                  <a:ext cx="202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1DCF0E2-68C4-74B0-5653-0976C5DDEE1E}"/>
                    </a:ext>
                  </a:extLst>
                </p14:cNvPr>
                <p14:cNvContentPartPr/>
                <p14:nvPr/>
              </p14:nvContentPartPr>
              <p14:xfrm>
                <a:off x="7413559" y="1006365"/>
                <a:ext cx="270720" cy="245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1DCF0E2-68C4-74B0-5653-0976C5DDEE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4919" y="997365"/>
                  <a:ext cx="288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07172D-7F99-75AD-CB59-B97F33FAC490}"/>
                    </a:ext>
                  </a:extLst>
                </p14:cNvPr>
                <p14:cNvContentPartPr/>
                <p14:nvPr/>
              </p14:nvContentPartPr>
              <p14:xfrm>
                <a:off x="7750879" y="1156845"/>
                <a:ext cx="209520" cy="9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07172D-7F99-75AD-CB59-B97F33FAC4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2239" y="1148205"/>
                  <a:ext cx="227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7D2E2F-D543-DD72-7579-1C110DC05488}"/>
                    </a:ext>
                  </a:extLst>
                </p14:cNvPr>
                <p14:cNvContentPartPr/>
                <p14:nvPr/>
              </p14:nvContentPartPr>
              <p14:xfrm>
                <a:off x="7876519" y="1056765"/>
                <a:ext cx="17640" cy="209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7D2E2F-D543-DD72-7579-1C110DC054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519" y="1047765"/>
                  <a:ext cx="35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83B1D3-EC4B-0C5F-B5D0-815A4A7DBC14}"/>
                    </a:ext>
                  </a:extLst>
                </p14:cNvPr>
                <p14:cNvContentPartPr/>
                <p14:nvPr/>
              </p14:nvContentPartPr>
              <p14:xfrm>
                <a:off x="8187559" y="947685"/>
                <a:ext cx="9000" cy="48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83B1D3-EC4B-0C5F-B5D0-815A4A7DBC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8559" y="938685"/>
                  <a:ext cx="26640" cy="49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2D90FD9-E572-4F7C-A009-1DB969F4E40A}"/>
                  </a:ext>
                </a:extLst>
              </p14:cNvPr>
              <p14:cNvContentPartPr/>
              <p14:nvPr/>
            </p14:nvContentPartPr>
            <p14:xfrm>
              <a:off x="7071919" y="1450965"/>
              <a:ext cx="1428480" cy="1792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2D90FD9-E572-4F7C-A009-1DB969F4E4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62919" y="1442325"/>
                <a:ext cx="14461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9BB1FB2-AF79-82B7-3917-74B92EF26634}"/>
                  </a:ext>
                </a:extLst>
              </p14:cNvPr>
              <p14:cNvContentPartPr/>
              <p14:nvPr/>
            </p14:nvContentPartPr>
            <p14:xfrm>
              <a:off x="1073239" y="2917605"/>
              <a:ext cx="838080" cy="352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9BB1FB2-AF79-82B7-3917-74B92EF266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4599" y="2908965"/>
                <a:ext cx="855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3B18BAD-0E59-05E5-9EFA-BD7A390AA5A9}"/>
                  </a:ext>
                </a:extLst>
              </p14:cNvPr>
              <p14:cNvContentPartPr/>
              <p14:nvPr/>
            </p14:nvContentPartPr>
            <p14:xfrm>
              <a:off x="1073239" y="2833725"/>
              <a:ext cx="6307200" cy="774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3B18BAD-0E59-05E5-9EFA-BD7A390AA5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4599" y="2824725"/>
                <a:ext cx="632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8262991D-6134-93DA-FFF2-39B84F59D17D}"/>
                  </a:ext>
                </a:extLst>
              </p14:cNvPr>
              <p14:cNvContentPartPr/>
              <p14:nvPr/>
            </p14:nvContentPartPr>
            <p14:xfrm>
              <a:off x="7529839" y="549165"/>
              <a:ext cx="599760" cy="1137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8262991D-6134-93DA-FFF2-39B84F59D1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21199" y="540165"/>
                <a:ext cx="617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81A8ED0-F04C-D5D0-235B-E4A8D7D84CEE}"/>
                  </a:ext>
                </a:extLst>
              </p14:cNvPr>
              <p14:cNvContentPartPr/>
              <p14:nvPr/>
            </p14:nvContentPartPr>
            <p14:xfrm>
              <a:off x="10813039" y="2859645"/>
              <a:ext cx="711720" cy="7617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81A8ED0-F04C-D5D0-235B-E4A8D7D84CE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04399" y="2850645"/>
                <a:ext cx="729360" cy="77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E0BC9542-6B07-9537-24ED-53C929A6AC0A}"/>
              </a:ext>
            </a:extLst>
          </p:cNvPr>
          <p:cNvGrpSpPr/>
          <p:nvPr/>
        </p:nvGrpSpPr>
        <p:grpSpPr>
          <a:xfrm>
            <a:off x="10617919" y="5099925"/>
            <a:ext cx="198720" cy="1061280"/>
            <a:chOff x="10617919" y="5099925"/>
            <a:chExt cx="198720" cy="10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1CF329-2B6B-EBF6-013C-681EC2B07DB0}"/>
                    </a:ext>
                  </a:extLst>
                </p14:cNvPr>
                <p14:cNvContentPartPr/>
                <p14:nvPr/>
              </p14:nvContentPartPr>
              <p14:xfrm>
                <a:off x="10617919" y="5099925"/>
                <a:ext cx="198720" cy="10612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1CF329-2B6B-EBF6-013C-681EC2B07D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09279" y="5091285"/>
                  <a:ext cx="21636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DFA34BA-D0D8-C7B7-E578-AE65119DFE0A}"/>
                    </a:ext>
                  </a:extLst>
                </p14:cNvPr>
                <p14:cNvContentPartPr/>
                <p14:nvPr/>
              </p14:nvContentPartPr>
              <p14:xfrm>
                <a:off x="10754359" y="5981205"/>
                <a:ext cx="360" cy="1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DFA34BA-D0D8-C7B7-E578-AE65119DFE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45719" y="59722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31FEDD1-D4DC-3395-4B30-5FB508FE9C82}"/>
                    </a:ext>
                  </a:extLst>
                </p14:cNvPr>
                <p14:cNvContentPartPr/>
                <p14:nvPr/>
              </p14:nvContentPartPr>
              <p14:xfrm>
                <a:off x="10787839" y="6006045"/>
                <a:ext cx="7200" cy="3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31FEDD1-D4DC-3395-4B30-5FB508FE9C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78839" y="5997045"/>
                  <a:ext cx="248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FA59A106-019D-1B32-1090-042A3E998C09}"/>
                  </a:ext>
                </a:extLst>
              </p14:cNvPr>
              <p14:cNvContentPartPr/>
              <p14:nvPr/>
            </p14:nvContentPartPr>
            <p14:xfrm>
              <a:off x="821599" y="3531045"/>
              <a:ext cx="5325840" cy="2376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FA59A106-019D-1B32-1090-042A3E998C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2959" y="3522045"/>
                <a:ext cx="534348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087FA3EB-78A5-985D-60A2-96E134F64F93}"/>
              </a:ext>
            </a:extLst>
          </p:cNvPr>
          <p:cNvGrpSpPr/>
          <p:nvPr/>
        </p:nvGrpSpPr>
        <p:grpSpPr>
          <a:xfrm>
            <a:off x="337759" y="2403525"/>
            <a:ext cx="10162800" cy="2984400"/>
            <a:chOff x="337759" y="2403525"/>
            <a:chExt cx="10162800" cy="29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115115B-1A92-E274-0287-C8D66DE25268}"/>
                    </a:ext>
                  </a:extLst>
                </p14:cNvPr>
                <p14:cNvContentPartPr/>
                <p14:nvPr/>
              </p14:nvContentPartPr>
              <p14:xfrm>
                <a:off x="4387039" y="3925605"/>
                <a:ext cx="360" cy="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115115B-1A92-E274-0287-C8D66DE252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8039" y="39169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96AE79D-BABE-DF12-84BC-5A100A4A06A8}"/>
                    </a:ext>
                  </a:extLst>
                </p14:cNvPr>
                <p14:cNvContentPartPr/>
                <p14:nvPr/>
              </p14:nvContentPartPr>
              <p14:xfrm>
                <a:off x="4395319" y="3942165"/>
                <a:ext cx="36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96AE79D-BABE-DF12-84BC-5A100A4A06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6679" y="39335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D92F139-6CBE-D809-651E-C18F30E16093}"/>
                    </a:ext>
                  </a:extLst>
                </p14:cNvPr>
                <p14:cNvContentPartPr/>
                <p14:nvPr/>
              </p14:nvContentPartPr>
              <p14:xfrm>
                <a:off x="8470519" y="2403525"/>
                <a:ext cx="237240" cy="667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D92F139-6CBE-D809-651E-C18F30E160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61519" y="2394885"/>
                  <a:ext cx="25488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B406EE-14E9-F08B-3C53-00BFD486FF10}"/>
                    </a:ext>
                  </a:extLst>
                </p14:cNvPr>
                <p14:cNvContentPartPr/>
                <p14:nvPr/>
              </p14:nvContentPartPr>
              <p14:xfrm>
                <a:off x="8421919" y="2852085"/>
                <a:ext cx="186120" cy="9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B406EE-14E9-F08B-3C53-00BFD486FF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13279" y="2843085"/>
                  <a:ext cx="203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7FE1D3-F90D-39A4-DD26-8276ABF207A3}"/>
                    </a:ext>
                  </a:extLst>
                </p14:cNvPr>
                <p14:cNvContentPartPr/>
                <p14:nvPr/>
              </p14:nvContentPartPr>
              <p14:xfrm>
                <a:off x="8679679" y="2726085"/>
                <a:ext cx="103680" cy="321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7FE1D3-F90D-39A4-DD26-8276ABF207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70679" y="2717085"/>
                  <a:ext cx="121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112E233-5CFB-8D30-1F2D-AE6DCC4A1998}"/>
                    </a:ext>
                  </a:extLst>
                </p14:cNvPr>
                <p14:cNvContentPartPr/>
                <p14:nvPr/>
              </p14:nvContentPartPr>
              <p14:xfrm>
                <a:off x="9017719" y="2818245"/>
                <a:ext cx="12240" cy="189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112E233-5CFB-8D30-1F2D-AE6DCC4A199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09079" y="2809605"/>
                  <a:ext cx="29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46FE0C0-2F62-E5A6-C46A-743F6219F6C1}"/>
                    </a:ext>
                  </a:extLst>
                </p14:cNvPr>
                <p14:cNvContentPartPr/>
                <p14:nvPr/>
              </p14:nvContentPartPr>
              <p14:xfrm>
                <a:off x="9232639" y="2608725"/>
                <a:ext cx="80280" cy="540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46FE0C0-2F62-E5A6-C46A-743F6219F6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23999" y="2599725"/>
                  <a:ext cx="979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203D45C-0892-322E-FB17-57C2C54D75C8}"/>
                    </a:ext>
                  </a:extLst>
                </p14:cNvPr>
                <p14:cNvContentPartPr/>
                <p14:nvPr/>
              </p14:nvContentPartPr>
              <p14:xfrm>
                <a:off x="9529279" y="2817885"/>
                <a:ext cx="153720" cy="9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203D45C-0892-322E-FB17-57C2C54D75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0639" y="2809245"/>
                  <a:ext cx="171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D6C6C47-C9A4-4958-FE05-695C9B8913FA}"/>
                    </a:ext>
                  </a:extLst>
                </p14:cNvPr>
                <p14:cNvContentPartPr/>
                <p14:nvPr/>
              </p14:nvContentPartPr>
              <p14:xfrm>
                <a:off x="9579679" y="2919045"/>
                <a:ext cx="19584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D6C6C47-C9A4-4958-FE05-695C9B8913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71039" y="2910045"/>
                  <a:ext cx="21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273269-9A90-6962-2384-DEA2D107236B}"/>
                    </a:ext>
                  </a:extLst>
                </p14:cNvPr>
                <p14:cNvContentPartPr/>
                <p14:nvPr/>
              </p14:nvContentPartPr>
              <p14:xfrm>
                <a:off x="10066039" y="2806365"/>
                <a:ext cx="273960" cy="291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273269-9A90-6962-2384-DEA2D107236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57399" y="2797725"/>
                  <a:ext cx="291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2AA0FED-B79F-FAA0-59C6-CBD191E5D9C5}"/>
                    </a:ext>
                  </a:extLst>
                </p14:cNvPr>
                <p14:cNvContentPartPr/>
                <p14:nvPr/>
              </p14:nvContentPartPr>
              <p14:xfrm>
                <a:off x="8233999" y="3447525"/>
                <a:ext cx="171720" cy="771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2AA0FED-B79F-FAA0-59C6-CBD191E5D9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25359" y="3438885"/>
                  <a:ext cx="18936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FB97B3C-B830-5890-74BC-4050F323E01D}"/>
                    </a:ext>
                  </a:extLst>
                </p14:cNvPr>
                <p14:cNvContentPartPr/>
                <p14:nvPr/>
              </p14:nvContentPartPr>
              <p14:xfrm>
                <a:off x="8078119" y="3832005"/>
                <a:ext cx="192960" cy="60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FB97B3C-B830-5890-74BC-4050F323E0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69479" y="3823005"/>
                  <a:ext cx="210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1D6A85-9766-A277-962B-EB6912834C7A}"/>
                    </a:ext>
                  </a:extLst>
                </p14:cNvPr>
                <p14:cNvContentPartPr/>
                <p14:nvPr/>
              </p14:nvContentPartPr>
              <p14:xfrm>
                <a:off x="8455759" y="3640485"/>
                <a:ext cx="17640" cy="77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1D6A85-9766-A277-962B-EB6912834C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46759" y="3631485"/>
                  <a:ext cx="35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545D093-310B-BA30-4C75-E1140A0EF45E}"/>
                    </a:ext>
                  </a:extLst>
                </p14:cNvPr>
                <p14:cNvContentPartPr/>
                <p14:nvPr/>
              </p14:nvContentPartPr>
              <p14:xfrm>
                <a:off x="8512279" y="3724365"/>
                <a:ext cx="137160" cy="452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545D093-310B-BA30-4C75-E1140A0EF4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03639" y="3715365"/>
                  <a:ext cx="1548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24B270A-2497-616E-631A-AD5794971179}"/>
                    </a:ext>
                  </a:extLst>
                </p14:cNvPr>
                <p14:cNvContentPartPr/>
                <p14:nvPr/>
              </p14:nvContentPartPr>
              <p14:xfrm>
                <a:off x="8950759" y="3757845"/>
                <a:ext cx="6840" cy="231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24B270A-2497-616E-631A-AD579497117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41759" y="3749205"/>
                  <a:ext cx="24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79F3D3D-E55E-CC36-C3E8-FD8F6BC75A8D}"/>
                    </a:ext>
                  </a:extLst>
                </p14:cNvPr>
                <p14:cNvContentPartPr/>
                <p14:nvPr/>
              </p14:nvContentPartPr>
              <p14:xfrm>
                <a:off x="9172159" y="3665685"/>
                <a:ext cx="48600" cy="553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79F3D3D-E55E-CC36-C3E8-FD8F6BC75A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63159" y="3656685"/>
                  <a:ext cx="662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1AAA36D-9861-C48A-921D-42EFDE8F6D4D}"/>
                    </a:ext>
                  </a:extLst>
                </p14:cNvPr>
                <p14:cNvContentPartPr/>
                <p14:nvPr/>
              </p14:nvContentPartPr>
              <p14:xfrm>
                <a:off x="9626839" y="3875205"/>
                <a:ext cx="154800" cy="144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1AAA36D-9861-C48A-921D-42EFDE8F6D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17839" y="3866565"/>
                  <a:ext cx="17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663A0AF-8471-1EC6-6E49-92B2928E6BA3}"/>
                    </a:ext>
                  </a:extLst>
                </p14:cNvPr>
                <p14:cNvContentPartPr/>
                <p14:nvPr/>
              </p14:nvContentPartPr>
              <p14:xfrm>
                <a:off x="9579679" y="4059885"/>
                <a:ext cx="141120" cy="49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663A0AF-8471-1EC6-6E49-92B2928E6B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71039" y="4051245"/>
                  <a:ext cx="158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96FBD4-BCC5-D3CC-76EE-11A03019FB73}"/>
                    </a:ext>
                  </a:extLst>
                </p14:cNvPr>
                <p14:cNvContentPartPr/>
                <p14:nvPr/>
              </p14:nvContentPartPr>
              <p14:xfrm>
                <a:off x="10200319" y="3848925"/>
                <a:ext cx="300240" cy="247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96FBD4-BCC5-D3CC-76EE-11A03019FB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91679" y="3840285"/>
                  <a:ext cx="317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C4FB4A1-0444-D4BD-E192-924F87FAB4F5}"/>
                    </a:ext>
                  </a:extLst>
                </p14:cNvPr>
                <p14:cNvContentPartPr/>
                <p14:nvPr/>
              </p14:nvContentPartPr>
              <p14:xfrm>
                <a:off x="337759" y="3018765"/>
                <a:ext cx="6470640" cy="2369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C4FB4A1-0444-D4BD-E192-924F87FAB4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9119" y="3009765"/>
                  <a:ext cx="6488280" cy="23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BD320BC-5BFA-29C7-DEEF-8E9CF42AAEE5}"/>
                    </a:ext>
                  </a:extLst>
                </p14:cNvPr>
                <p14:cNvContentPartPr/>
                <p14:nvPr/>
              </p14:nvContentPartPr>
              <p14:xfrm>
                <a:off x="7338319" y="3313245"/>
                <a:ext cx="751680" cy="90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BD320BC-5BFA-29C7-DEEF-8E9CF42AAEE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9319" y="3304605"/>
                  <a:ext cx="76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FC6D624-A852-F976-A639-779DB6C68BF5}"/>
                    </a:ext>
                  </a:extLst>
                </p14:cNvPr>
                <p14:cNvContentPartPr/>
                <p14:nvPr/>
              </p14:nvContentPartPr>
              <p14:xfrm>
                <a:off x="7976599" y="3313245"/>
                <a:ext cx="177480" cy="251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FC6D624-A852-F976-A639-779DB6C68B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67599" y="3304605"/>
                  <a:ext cx="195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0514C32-D8DD-9B29-3B6F-C9C71F94C15B}"/>
                    </a:ext>
                  </a:extLst>
                </p14:cNvPr>
                <p14:cNvContentPartPr/>
                <p14:nvPr/>
              </p14:nvContentPartPr>
              <p14:xfrm>
                <a:off x="7810279" y="3086805"/>
                <a:ext cx="308520" cy="506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0514C32-D8DD-9B29-3B6F-C9C71F94C1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01639" y="3077805"/>
                  <a:ext cx="3261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65FEC37-F1A9-DE08-0AAF-695311AD562A}"/>
                    </a:ext>
                  </a:extLst>
                </p14:cNvPr>
                <p14:cNvContentPartPr/>
                <p14:nvPr/>
              </p14:nvContentPartPr>
              <p14:xfrm>
                <a:off x="7902079" y="3573165"/>
                <a:ext cx="1800" cy="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65FEC37-F1A9-DE08-0AAF-695311AD56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3079" y="356452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978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F6760B-3456-3ED6-DC6B-8C867EA99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40" y="0"/>
            <a:ext cx="11313520" cy="133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F42623-61C3-AB3C-95D3-21B5D747B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6" b="45157"/>
          <a:stretch/>
        </p:blipFill>
        <p:spPr>
          <a:xfrm>
            <a:off x="0" y="1330922"/>
            <a:ext cx="7439256" cy="49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57A8DA-727B-DBCB-98E2-E2B779E91B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8" y="0"/>
            <a:ext cx="11675443" cy="159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759592-B02A-6512-CFBE-B185DC1CB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3" b="8257"/>
          <a:stretch/>
        </p:blipFill>
        <p:spPr>
          <a:xfrm>
            <a:off x="117446" y="1413986"/>
            <a:ext cx="7051820" cy="54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0</Words>
  <Application>Microsoft Office PowerPoint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永全</dc:creator>
  <cp:lastModifiedBy>刘 永全</cp:lastModifiedBy>
  <cp:revision>5</cp:revision>
  <dcterms:created xsi:type="dcterms:W3CDTF">2022-07-27T14:31:30Z</dcterms:created>
  <dcterms:modified xsi:type="dcterms:W3CDTF">2022-07-29T10:02:18Z</dcterms:modified>
</cp:coreProperties>
</file>